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6A0E3B-9467-467E-A6D0-0EFC4819327B}" type="datetimeFigureOut">
              <a:rPr lang="es-MX" smtClean="0"/>
              <a:pPr/>
              <a:t>25/06/2009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CA42B7-3510-44F5-B2AC-ED2E0C0215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Dramatización en Radio VI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 Aragón</a:t>
            </a:r>
          </a:p>
          <a:p>
            <a:r>
              <a:rPr lang="es-MX" dirty="0" smtClean="0"/>
              <a:t>Lic. José Antonio Zavaleta Landa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El director de </a:t>
            </a:r>
            <a:r>
              <a:rPr lang="es-MX" b="1" dirty="0" smtClean="0"/>
              <a:t>escena antes de grabar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El director o directora debe conocer perfectamente el libreto que va a grabar. </a:t>
            </a:r>
            <a:endParaRPr lang="es-MX" dirty="0" smtClean="0"/>
          </a:p>
          <a:p>
            <a:r>
              <a:rPr lang="es-MX" dirty="0"/>
              <a:t>El director o directora debe asegurarse que los actores conozcan bien su papel. </a:t>
            </a:r>
            <a:endParaRPr lang="es-MX" dirty="0" smtClean="0"/>
          </a:p>
          <a:p>
            <a:r>
              <a:rPr lang="es-MX" dirty="0"/>
              <a:t>Si el libreto </a:t>
            </a:r>
            <a:r>
              <a:rPr lang="es-MX" dirty="0" smtClean="0"/>
              <a:t>excede el </a:t>
            </a:r>
            <a:r>
              <a:rPr lang="es-MX" dirty="0"/>
              <a:t>tiempo del programa, es mejor recortarlo antes que después, cuando ya esté grabado. </a:t>
            </a:r>
            <a:endParaRPr lang="es-MX" dirty="0" smtClean="0"/>
          </a:p>
          <a:p>
            <a:r>
              <a:rPr lang="es-MX" dirty="0"/>
              <a:t>la hora del ensayo en seco (fuera de cabina), el director tiene que </a:t>
            </a:r>
            <a:r>
              <a:rPr lang="es-MX" i="1" dirty="0"/>
              <a:t>marcar</a:t>
            </a:r>
            <a:r>
              <a:rPr lang="es-MX" dirty="0"/>
              <a:t> bien a los </a:t>
            </a:r>
            <a:r>
              <a:rPr lang="es-MX" dirty="0" smtClean="0"/>
              <a:t>actores.</a:t>
            </a:r>
          </a:p>
          <a:p>
            <a:r>
              <a:rPr lang="es-MX" dirty="0"/>
              <a:t>El director o directora se asegurará un buen sonidista con quien pueda trabajar coordinadamente, con tanta confianza como disciplina.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El director de escena a punto de grabar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En cabina, ya con micrófonos, se hace un segundo ensayo. Algunos le llaman ensayo general, como en el teatro, porque repasan de corrido todo el libreto, con efectos y </a:t>
            </a:r>
            <a:r>
              <a:rPr lang="es-MX" dirty="0" smtClean="0"/>
              <a:t>música, </a:t>
            </a:r>
            <a:r>
              <a:rPr lang="es-MX" dirty="0"/>
              <a:t>incluso con cronómetro, para medir su duración. </a:t>
            </a:r>
            <a:endParaRPr lang="es-MX" dirty="0" smtClean="0"/>
          </a:p>
          <a:p>
            <a:r>
              <a:rPr lang="es-MX" dirty="0"/>
              <a:t>El director o directora debe crear un buen ambiente entre los actores y actrices antes de comenzar a grabar</a:t>
            </a:r>
            <a:r>
              <a:rPr lang="es-MX" dirty="0" smtClean="0"/>
              <a:t>.</a:t>
            </a:r>
          </a:p>
          <a:p>
            <a:r>
              <a:rPr lang="es-MX" dirty="0"/>
              <a:t>El director o directora debe armarse de una buena dosis de paciencia antes de empezar a grabar</a:t>
            </a:r>
            <a:r>
              <a:rPr lang="es-MX" dirty="0" smtClean="0"/>
              <a:t>.</a:t>
            </a:r>
          </a:p>
          <a:p>
            <a:r>
              <a:rPr lang="es-MX" dirty="0" smtClean="0"/>
              <a:t>Hay </a:t>
            </a:r>
            <a:r>
              <a:rPr lang="es-MX" dirty="0"/>
              <a:t>que conocer las posibilidades y limitaciones de cada actor para conseguir su interpretación óptima</a:t>
            </a:r>
            <a:r>
              <a:rPr lang="es-MX" dirty="0" smtClean="0"/>
              <a:t>.</a:t>
            </a:r>
          </a:p>
          <a:p>
            <a:r>
              <a:rPr lang="es-MX" dirty="0" smtClean="0"/>
              <a:t>Ensayar </a:t>
            </a:r>
            <a:r>
              <a:rPr lang="es-MX" dirty="0"/>
              <a:t>más para detener menos la grabación. El ideal sería que una escena se grabe de corrido y no por pedazos.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director de escena al grabar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No </a:t>
            </a:r>
            <a:r>
              <a:rPr lang="es-MX" dirty="0"/>
              <a:t>permita gente extraña en el estudio ni en la cabina de control. </a:t>
            </a:r>
            <a:endParaRPr lang="es-MX" dirty="0" smtClean="0"/>
          </a:p>
          <a:p>
            <a:r>
              <a:rPr lang="es-MX" dirty="0"/>
              <a:t>El director o directora sabe felicitar a los actores cuando interpretan bien. Y sabe corregirlos sin agresividad y dando pautas concretas para mejorar su trabajo</a:t>
            </a:r>
            <a:r>
              <a:rPr lang="es-MX" dirty="0" smtClean="0"/>
              <a:t>.</a:t>
            </a:r>
          </a:p>
          <a:p>
            <a:r>
              <a:rPr lang="es-MX" dirty="0" smtClean="0"/>
              <a:t>Corrija marcando </a:t>
            </a:r>
            <a:r>
              <a:rPr lang="es-MX" dirty="0"/>
              <a:t>la intención del texto para </a:t>
            </a:r>
            <a:r>
              <a:rPr lang="es-MX"/>
              <a:t>que </a:t>
            </a:r>
            <a:r>
              <a:rPr lang="es-MX" smtClean="0"/>
              <a:t>él </a:t>
            </a:r>
            <a:r>
              <a:rPr lang="es-MX" dirty="0"/>
              <a:t>la interprete a su estilo</a:t>
            </a:r>
            <a:r>
              <a:rPr lang="es-MX" dirty="0" smtClean="0"/>
              <a:t>.</a:t>
            </a:r>
          </a:p>
          <a:p>
            <a:r>
              <a:rPr lang="es-MX" dirty="0"/>
              <a:t>El director o directora tendrá el suficiente coraje para sacar del elenco a quien no rinda o cambiar sobre la marcha los papeles. </a:t>
            </a:r>
            <a:endParaRPr lang="es-MX" dirty="0" smtClean="0"/>
          </a:p>
          <a:p>
            <a:r>
              <a:rPr lang="es-MX" dirty="0"/>
              <a:t>Atención al </a:t>
            </a:r>
            <a:r>
              <a:rPr lang="es-MX" i="1" dirty="0"/>
              <a:t>ritmo</a:t>
            </a:r>
            <a:r>
              <a:rPr lang="es-MX" dirty="0"/>
              <a:t> de la escena que se está grabando.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Fluidez y Ritmo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57356" y="2143116"/>
            <a:ext cx="6829444" cy="3983047"/>
          </a:xfrm>
        </p:spPr>
        <p:txBody>
          <a:bodyPr/>
          <a:lstStyle/>
          <a:p>
            <a:r>
              <a:rPr lang="es-MX" i="1" dirty="0"/>
              <a:t>Encadenar los diálogos.</a:t>
            </a:r>
            <a:r>
              <a:rPr lang="es-MX" dirty="0"/>
              <a:t> </a:t>
            </a:r>
            <a:endParaRPr lang="es-MX" dirty="0" smtClean="0"/>
          </a:p>
          <a:p>
            <a:r>
              <a:rPr lang="es-MX" i="1" dirty="0"/>
              <a:t>Parafrasear el propio libreto.</a:t>
            </a:r>
            <a:r>
              <a:rPr lang="es-MX" dirty="0"/>
              <a:t> </a:t>
            </a:r>
            <a:endParaRPr lang="es-MX" dirty="0" smtClean="0"/>
          </a:p>
          <a:p>
            <a:r>
              <a:rPr lang="es-MX" i="1" dirty="0"/>
              <a:t>Apostillar el libreto ajeno.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director de escena al grabar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Durante la grabación hay una sola autoridad, la de quien dirige. </a:t>
            </a:r>
            <a:endParaRPr lang="es-MX" dirty="0" smtClean="0"/>
          </a:p>
          <a:p>
            <a:r>
              <a:rPr lang="es-MX" dirty="0"/>
              <a:t>En ningún momento el director puede faltar al respeto a su tropa, ni mostrarse violento a la hora de dar pautas de interpretación</a:t>
            </a:r>
            <a:r>
              <a:rPr lang="es-MX" dirty="0" smtClean="0"/>
              <a:t>.</a:t>
            </a:r>
          </a:p>
          <a:p>
            <a:r>
              <a:rPr lang="es-MX" dirty="0"/>
              <a:t>Siempre que pare la grabación, el director o directora explicará la causa. </a:t>
            </a:r>
            <a:endParaRPr lang="es-MX" dirty="0" smtClean="0"/>
          </a:p>
          <a:p>
            <a:r>
              <a:rPr lang="es-MX" dirty="0"/>
              <a:t>La autoridad de quien dirige se gana, no se impone.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433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Dramatización en Radio VI</vt:lpstr>
      <vt:lpstr>El director de escena antes de grabar</vt:lpstr>
      <vt:lpstr>El director de escena a punto de grabar</vt:lpstr>
      <vt:lpstr>El director de escena al grabar</vt:lpstr>
      <vt:lpstr>Fluidez y Ritmo</vt:lpstr>
      <vt:lpstr>El director de escena al grabar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Dramatización en Radio VI</dc:title>
  <dc:creator>Antonio</dc:creator>
  <cp:lastModifiedBy>Antonio</cp:lastModifiedBy>
  <cp:revision>6</cp:revision>
  <dcterms:created xsi:type="dcterms:W3CDTF">2009-02-26T14:54:02Z</dcterms:created>
  <dcterms:modified xsi:type="dcterms:W3CDTF">2009-06-25T23:37:36Z</dcterms:modified>
</cp:coreProperties>
</file>