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48" y="227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11" name="10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0CC6287-1CB7-4AC8-8BA3-25A2B976C45A}" type="datetimeFigureOut">
              <a:rPr lang="es-MX" smtClean="0"/>
              <a:t>26/02/2009</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7091295-CCA9-4E9F-A559-4DAEA666912B}" type="slidenum">
              <a:rPr lang="es-MX" smtClean="0"/>
              <a:t>‹Nº›</a:t>
            </a:fld>
            <a:endParaRPr lang="es-MX"/>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0CC6287-1CB7-4AC8-8BA3-25A2B976C45A}" type="datetimeFigureOut">
              <a:rPr lang="es-MX" smtClean="0"/>
              <a:t>26/02/2009</a:t>
            </a:fld>
            <a:endParaRPr lang="es-MX"/>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MX"/>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7091295-CCA9-4E9F-A559-4DAEA666912B}"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Dramatización en Radio IV</a:t>
            </a:r>
            <a:endParaRPr lang="es-MX" dirty="0"/>
          </a:p>
        </p:txBody>
      </p:sp>
      <p:sp>
        <p:nvSpPr>
          <p:cNvPr id="3" name="2 Subtítulo"/>
          <p:cNvSpPr>
            <a:spLocks noGrp="1"/>
          </p:cNvSpPr>
          <p:nvPr>
            <p:ph type="subTitle" idx="1"/>
          </p:nvPr>
        </p:nvSpPr>
        <p:spPr/>
        <p:txBody>
          <a:bodyPr/>
          <a:lstStyle/>
          <a:p>
            <a:r>
              <a:rPr lang="es-MX" dirty="0" smtClean="0"/>
              <a:t>Facultad de Estudios Superiores Aragón</a:t>
            </a:r>
          </a:p>
          <a:p>
            <a:r>
              <a:rPr lang="es-MX" dirty="0" smtClean="0"/>
              <a:t>Lic. José Antonio Zavaleta Landa</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Las escenas</a:t>
            </a:r>
            <a:endParaRPr lang="es-MX" dirty="0"/>
          </a:p>
        </p:txBody>
      </p:sp>
      <p:sp>
        <p:nvSpPr>
          <p:cNvPr id="3" name="2 Marcador de contenido"/>
          <p:cNvSpPr>
            <a:spLocks noGrp="1"/>
          </p:cNvSpPr>
          <p:nvPr>
            <p:ph idx="1"/>
          </p:nvPr>
        </p:nvSpPr>
        <p:spPr>
          <a:xfrm>
            <a:off x="571472" y="2071678"/>
            <a:ext cx="7786742" cy="4054485"/>
          </a:xfrm>
        </p:spPr>
        <p:txBody>
          <a:bodyPr/>
          <a:lstStyle/>
          <a:p>
            <a:r>
              <a:rPr lang="es-MX" dirty="0"/>
              <a:t>Debemos </a:t>
            </a:r>
            <a:r>
              <a:rPr lang="es-MX" i="1" dirty="0"/>
              <a:t>dividir el argumento en escenas. Las escenas son </a:t>
            </a:r>
            <a:r>
              <a:rPr lang="es-MX" dirty="0"/>
              <a:t>lo que ocurre en un momento y un espacio determinado. Siempre que hay cambio de tiempo, de lugar, o de ambos, cambia la escena. La escena es la unidad dramática del libreto. </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Cómo diseñar una </a:t>
            </a:r>
            <a:r>
              <a:rPr lang="es-MX" dirty="0" smtClean="0"/>
              <a:t>escena</a:t>
            </a:r>
            <a:endParaRPr lang="es-MX" dirty="0"/>
          </a:p>
        </p:txBody>
      </p:sp>
      <p:sp>
        <p:nvSpPr>
          <p:cNvPr id="3" name="2 Marcador de contenido"/>
          <p:cNvSpPr>
            <a:spLocks noGrp="1"/>
          </p:cNvSpPr>
          <p:nvPr>
            <p:ph idx="1"/>
          </p:nvPr>
        </p:nvSpPr>
        <p:spPr/>
        <p:txBody>
          <a:bodyPr>
            <a:normAutofit fontScale="85000" lnSpcReduction="20000"/>
          </a:bodyPr>
          <a:lstStyle/>
          <a:p>
            <a:r>
              <a:rPr lang="es-MX" dirty="0"/>
              <a:t>Hay que decidir qué personajes intervendrán en ella, quiénes estarán desde el comienzo, quiénes llegarán después. Hay que pensar cuál va a ser el nudo dramático de la situación. Toda escena tiene un pico, encierra un mini argumento. Hay que diseñar algunas frases felices, algunos juegos de palabras. </a:t>
            </a:r>
          </a:p>
          <a:p>
            <a:r>
              <a:rPr lang="es-MX" dirty="0"/>
              <a:t>Las escenas cortas son, generalmente, más útiles que las largas. Dan más ritmo al libreto, permiten entrecruzar más fácilmente los personajes y los vericuetos del conflicto principal. En algunos momentos, sin embargo, caerá bien una escena larga, más reposada o más intensa. Una escena comienza a ser larga cuando pasa de 3 minutos.</a:t>
            </a:r>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Estructura </a:t>
            </a:r>
            <a:r>
              <a:rPr lang="es-MX" b="1" dirty="0"/>
              <a:t>del libreto </a:t>
            </a:r>
            <a:endParaRPr lang="es-MX" dirty="0"/>
          </a:p>
        </p:txBody>
      </p:sp>
      <p:sp>
        <p:nvSpPr>
          <p:cNvPr id="3" name="2 Marcador de contenido"/>
          <p:cNvSpPr>
            <a:spLocks noGrp="1"/>
          </p:cNvSpPr>
          <p:nvPr>
            <p:ph idx="1"/>
          </p:nvPr>
        </p:nvSpPr>
        <p:spPr/>
        <p:txBody>
          <a:bodyPr>
            <a:normAutofit fontScale="70000" lnSpcReduction="20000"/>
          </a:bodyPr>
          <a:lstStyle/>
          <a:p>
            <a:r>
              <a:rPr lang="es-MX" dirty="0"/>
              <a:t>Ya </a:t>
            </a:r>
            <a:r>
              <a:rPr lang="es-MX" dirty="0" smtClean="0"/>
              <a:t>escrito un cúmulo </a:t>
            </a:r>
            <a:r>
              <a:rPr lang="es-MX" dirty="0"/>
              <a:t>de escenas, una tras otra. Sométalas a un control de calidad. ¿Qué pasa si elimino esta escena? ¿No se pierde nada fundamental en el argumento? Entonces, sobra. ¿Qué pasa si intercambio el orden de escenas, ésta primero que aquella? ¿Gano o pierdo? ¿Tampoco pasa nada? Entonces, falta tensión dramática. ¿Qué pasa si rompo esta escena en dos y la cruzo con la siguiente? ¿Mejora el ritmo, empeora? Si da igual, si todas las escenas son movibles o eliminables, cambie de oficio. </a:t>
            </a:r>
          </a:p>
          <a:p>
            <a:r>
              <a:rPr lang="es-MX" dirty="0"/>
              <a:t>No es su caso. Usted ya tiene escrito el libreto y está satisfecho por la composición de las escenas. La secuencia de las mismas se suele hacer en orden cronológico. El tiempo dramático corre como el tiempo real: </a:t>
            </a:r>
            <a:r>
              <a:rPr lang="es-MX" i="1" dirty="0"/>
              <a:t>A, B, C, D, E… </a:t>
            </a:r>
            <a:r>
              <a:rPr lang="es-MX" dirty="0"/>
              <a:t>Esta es la estructura más frecuente y también la más cómoda de seguir por la audiencia. Pero podemos dinamizarla con varios recursos de construcción. </a:t>
            </a:r>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t>Los cruces</a:t>
            </a:r>
            <a:r>
              <a:rPr lang="es-MX" dirty="0"/>
              <a:t/>
            </a:r>
            <a:br>
              <a:rPr lang="es-MX" dirty="0"/>
            </a:b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Estructurar </a:t>
            </a:r>
            <a:r>
              <a:rPr lang="es-MX" dirty="0"/>
              <a:t>un argumento consiste en entrecruzar los conflictos, los personajes, las temáticas.  Como en una bufanda tejida: unos hilos van por encima, otros por debajo, unos se esconden, otros reaparecen, todos se van combinando. </a:t>
            </a:r>
          </a:p>
          <a:p>
            <a:r>
              <a:rPr lang="es-MX" dirty="0"/>
              <a:t>Comienzo una situación y la llevo hasta la mitad, la corto en alto, paso a la otra, vuelvo a la anterior, salto a una tercera, tomo y dejo los personajes, doy entrada a un elemento inesperado, vuelvo al conflicto principal… En esto estriba el ritmo del libreto y el interés del oyente.</a:t>
            </a:r>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Los cortes </a:t>
            </a:r>
            <a:endParaRPr lang="es-MX" dirty="0"/>
          </a:p>
        </p:txBody>
      </p:sp>
      <p:sp>
        <p:nvSpPr>
          <p:cNvPr id="3" name="2 Marcador de contenido"/>
          <p:cNvSpPr>
            <a:spLocks noGrp="1"/>
          </p:cNvSpPr>
          <p:nvPr>
            <p:ph idx="1"/>
          </p:nvPr>
        </p:nvSpPr>
        <p:spPr/>
        <p:txBody>
          <a:bodyPr>
            <a:normAutofit/>
          </a:bodyPr>
          <a:lstStyle/>
          <a:p>
            <a:r>
              <a:rPr lang="es-MX" dirty="0" smtClean="0"/>
              <a:t>No </a:t>
            </a:r>
            <a:r>
              <a:rPr lang="es-MX" dirty="0"/>
              <a:t>es necesario presentar las escenas </a:t>
            </a:r>
            <a:r>
              <a:rPr lang="es-MX" i="1" dirty="0"/>
              <a:t>completas</a:t>
            </a:r>
            <a:r>
              <a:rPr lang="es-MX" dirty="0"/>
              <a:t>,  éstas ganan intensidad dramática si se recortan. Tampoco estamos obligados a contar todas y cada una de las acciones que hacen nuestros personajes. Podemos compactar el argumento y darle mayor agilidad con saltos en el tiempo o en el espacio. </a:t>
            </a:r>
          </a:p>
          <a:p>
            <a:endParaRPr lang="es-MX"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2">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TotalTime>
  <Words>539</Words>
  <Application>Microsoft Office PowerPoint</Application>
  <PresentationFormat>Presentación en pantalla (4:3)</PresentationFormat>
  <Paragraphs>16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Aspecto</vt:lpstr>
      <vt:lpstr>Dramatización en Radio IV</vt:lpstr>
      <vt:lpstr>Las escenas</vt:lpstr>
      <vt:lpstr>Cómo diseñar una escena</vt:lpstr>
      <vt:lpstr>Estructura del libreto </vt:lpstr>
      <vt:lpstr>Los cruces </vt:lpstr>
      <vt:lpstr>Los cortes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Dramatización en Radio IV</dc:title>
  <dc:creator>Antonio</dc:creator>
  <cp:lastModifiedBy>Antonio</cp:lastModifiedBy>
  <cp:revision>2</cp:revision>
  <dcterms:created xsi:type="dcterms:W3CDTF">2009-02-26T14:24:32Z</dcterms:created>
  <dcterms:modified xsi:type="dcterms:W3CDTF">2009-02-26T14:39:41Z</dcterms:modified>
</cp:coreProperties>
</file>