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116E-3B30-4C38-8543-BAA18D01B4D8}" type="datetimeFigureOut">
              <a:rPr lang="es-MX" smtClean="0"/>
              <a:pPr/>
              <a:t>18/04/2010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6F02-85F1-4AFE-AF05-065C87652C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116E-3B30-4C38-8543-BAA18D01B4D8}" type="datetimeFigureOut">
              <a:rPr lang="es-MX" smtClean="0"/>
              <a:pPr/>
              <a:t>18/04/2010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6F02-85F1-4AFE-AF05-065C87652C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116E-3B30-4C38-8543-BAA18D01B4D8}" type="datetimeFigureOut">
              <a:rPr lang="es-MX" smtClean="0"/>
              <a:pPr/>
              <a:t>18/04/2010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6F02-85F1-4AFE-AF05-065C87652C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116E-3B30-4C38-8543-BAA18D01B4D8}" type="datetimeFigureOut">
              <a:rPr lang="es-MX" smtClean="0"/>
              <a:pPr/>
              <a:t>18/04/2010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6F02-85F1-4AFE-AF05-065C87652C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116E-3B30-4C38-8543-BAA18D01B4D8}" type="datetimeFigureOut">
              <a:rPr lang="es-MX" smtClean="0"/>
              <a:pPr/>
              <a:t>18/04/2010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6F02-85F1-4AFE-AF05-065C87652C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116E-3B30-4C38-8543-BAA18D01B4D8}" type="datetimeFigureOut">
              <a:rPr lang="es-MX" smtClean="0"/>
              <a:pPr/>
              <a:t>18/04/2010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6F02-85F1-4AFE-AF05-065C87652C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116E-3B30-4C38-8543-BAA18D01B4D8}" type="datetimeFigureOut">
              <a:rPr lang="es-MX" smtClean="0"/>
              <a:pPr/>
              <a:t>18/04/2010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6F02-85F1-4AFE-AF05-065C87652C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116E-3B30-4C38-8543-BAA18D01B4D8}" type="datetimeFigureOut">
              <a:rPr lang="es-MX" smtClean="0"/>
              <a:pPr/>
              <a:t>18/04/2010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6F02-85F1-4AFE-AF05-065C87652C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116E-3B30-4C38-8543-BAA18D01B4D8}" type="datetimeFigureOut">
              <a:rPr lang="es-MX" smtClean="0"/>
              <a:pPr/>
              <a:t>18/04/2010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6F02-85F1-4AFE-AF05-065C87652C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116E-3B30-4C38-8543-BAA18D01B4D8}" type="datetimeFigureOut">
              <a:rPr lang="es-MX" smtClean="0"/>
              <a:pPr/>
              <a:t>18/04/2010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6F02-85F1-4AFE-AF05-065C87652C8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5116E-3B30-4C38-8543-BAA18D01B4D8}" type="datetimeFigureOut">
              <a:rPr lang="es-MX" smtClean="0"/>
              <a:pPr/>
              <a:t>18/04/2010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C16F02-85F1-4AFE-AF05-065C87652C8C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D5116E-3B30-4C38-8543-BAA18D01B4D8}" type="datetimeFigureOut">
              <a:rPr lang="es-MX" smtClean="0"/>
              <a:pPr/>
              <a:t>18/04/2010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C16F02-85F1-4AFE-AF05-065C87652C8C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b="1" dirty="0"/>
              <a:t>Convenciones dramáticas o de </a:t>
            </a:r>
            <a:r>
              <a:rPr lang="es-MX" b="1" dirty="0" smtClean="0"/>
              <a:t>relato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Universidad Nacional Autónoma de México</a:t>
            </a:r>
          </a:p>
          <a:p>
            <a:r>
              <a:rPr lang="es-MX" dirty="0" smtClean="0"/>
              <a:t>Facultad de Estudios Superiores</a:t>
            </a:r>
          </a:p>
          <a:p>
            <a:r>
              <a:rPr lang="es-MX" dirty="0" smtClean="0"/>
              <a:t>Aragón</a:t>
            </a:r>
          </a:p>
          <a:p>
            <a:r>
              <a:rPr lang="es-MX" dirty="0" smtClean="0"/>
              <a:t>Lic. José Antonio Zavaleta Landa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Música y FX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Leitmotiv</a:t>
            </a:r>
          </a:p>
          <a:p>
            <a:r>
              <a:rPr lang="es-MX" dirty="0"/>
              <a:t>Tema</a:t>
            </a:r>
          </a:p>
          <a:p>
            <a:r>
              <a:rPr lang="es-MX" dirty="0"/>
              <a:t>Fondo</a:t>
            </a:r>
          </a:p>
          <a:p>
            <a:r>
              <a:rPr lang="es-MX" dirty="0"/>
              <a:t>Efectos dramáticos</a:t>
            </a:r>
          </a:p>
          <a:p>
            <a:r>
              <a:rPr lang="es-MX" dirty="0"/>
              <a:t>Metáforas auditivas</a:t>
            </a:r>
          </a:p>
          <a:p>
            <a:r>
              <a:rPr lang="es-MX" dirty="0" err="1"/>
              <a:t>Cinetismos</a:t>
            </a:r>
            <a:endParaRPr lang="es-MX" dirty="0"/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Sinopsis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Compendio o resumen o síntesis de la trama de una de sus partes o de una o de varias de sus secuencias o de una o de varias de sus escenas.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Tomado de: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Curiel, </a:t>
            </a:r>
            <a:r>
              <a:rPr lang="es-ES" dirty="0" smtClean="0"/>
              <a:t>Fernando</a:t>
            </a:r>
            <a:endParaRPr lang="es-MX" dirty="0" smtClean="0"/>
          </a:p>
          <a:p>
            <a:r>
              <a:rPr lang="es-ES" i="1" dirty="0" smtClean="0"/>
              <a:t>La escritura radiofónica. Manual para guionistas</a:t>
            </a:r>
            <a:endParaRPr lang="es-MX" dirty="0" smtClean="0"/>
          </a:p>
          <a:p>
            <a:r>
              <a:rPr lang="es-ES" dirty="0" smtClean="0"/>
              <a:t>México, UNAM, 1984.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/>
              <a:t>Definición: </a:t>
            </a:r>
            <a:br>
              <a:rPr lang="es-MX" dirty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85918" y="3214686"/>
            <a:ext cx="6900882" cy="2911477"/>
          </a:xfrm>
        </p:spPr>
        <p:txBody>
          <a:bodyPr/>
          <a:lstStyle/>
          <a:p>
            <a:r>
              <a:rPr lang="es-MX" dirty="0"/>
              <a:t>Es la dimensión teatral, novelesca de la radio insertada en los diversos géneros (incluyendo, musicales, informativos, y publicitarios)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Drama</a:t>
            </a:r>
            <a:endParaRPr lang="es-MX" dirty="0"/>
          </a:p>
          <a:p>
            <a:r>
              <a:rPr lang="es-MX" dirty="0"/>
              <a:t>Relato</a:t>
            </a:r>
          </a:p>
          <a:p>
            <a:r>
              <a:rPr lang="es-MX" dirty="0"/>
              <a:t>Trama: Es aquello de lo que la obra trata.</a:t>
            </a:r>
          </a:p>
          <a:p>
            <a:r>
              <a:rPr lang="es-MX" dirty="0"/>
              <a:t>Argumento: Es la forma en que está dispuesta la trama </a:t>
            </a:r>
            <a:r>
              <a:rPr lang="es-MX" dirty="0" smtClean="0"/>
              <a:t>(Curva </a:t>
            </a:r>
            <a:r>
              <a:rPr lang="es-MX" dirty="0"/>
              <a:t>Aristotélica </a:t>
            </a:r>
            <a:r>
              <a:rPr lang="es-MX" dirty="0" smtClean="0"/>
              <a:t>)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Locución</a:t>
            </a:r>
            <a:r>
              <a:rPr lang="es-MX" dirty="0" smtClean="0"/>
              <a:t>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Locutor comercial</a:t>
            </a:r>
          </a:p>
          <a:p>
            <a:r>
              <a:rPr lang="es-MX" dirty="0"/>
              <a:t>Locutor de noticias</a:t>
            </a:r>
          </a:p>
          <a:p>
            <a:r>
              <a:rPr lang="es-MX" dirty="0"/>
              <a:t>Locutor animador</a:t>
            </a:r>
          </a:p>
          <a:p>
            <a:r>
              <a:rPr lang="es-MX" dirty="0"/>
              <a:t>Locutor maestro de ceremonias</a:t>
            </a:r>
          </a:p>
          <a:p>
            <a:r>
              <a:rPr lang="es-MX" dirty="0"/>
              <a:t>Locutor narrador</a:t>
            </a:r>
          </a:p>
          <a:p>
            <a:r>
              <a:rPr lang="es-MX" dirty="0"/>
              <a:t>Locutor comentarista</a:t>
            </a:r>
          </a:p>
          <a:p>
            <a:r>
              <a:rPr lang="es-MX" dirty="0"/>
              <a:t>Locutor actor</a:t>
            </a:r>
          </a:p>
          <a:p>
            <a:r>
              <a:rPr lang="es-MX" dirty="0"/>
              <a:t>Locutor de cabina</a:t>
            </a:r>
          </a:p>
          <a:p>
            <a:r>
              <a:rPr lang="es-MX" dirty="0"/>
              <a:t>Locutor lanza </a:t>
            </a:r>
            <a:r>
              <a:rPr lang="es-MX" dirty="0" smtClean="0"/>
              <a:t>discos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Manifestaciones</a:t>
            </a:r>
            <a:r>
              <a:rPr lang="es-MX" dirty="0" smtClean="0"/>
              <a:t>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Conducción</a:t>
            </a:r>
          </a:p>
          <a:p>
            <a:r>
              <a:rPr lang="es-MX" dirty="0"/>
              <a:t>Información</a:t>
            </a:r>
          </a:p>
          <a:p>
            <a:r>
              <a:rPr lang="es-MX" dirty="0"/>
              <a:t>Narración</a:t>
            </a:r>
          </a:p>
          <a:p>
            <a:r>
              <a:rPr lang="es-MX" dirty="0"/>
              <a:t>Interpretación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Otros tipos de locución: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Narrador</a:t>
            </a:r>
          </a:p>
          <a:p>
            <a:r>
              <a:rPr lang="es-MX" dirty="0"/>
              <a:t>Personaje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Personaje</a:t>
            </a:r>
            <a:r>
              <a:rPr lang="es-MX" dirty="0" smtClean="0"/>
              <a:t>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Datar la voz</a:t>
            </a:r>
          </a:p>
          <a:p>
            <a:r>
              <a:rPr lang="es-MX" dirty="0"/>
              <a:t>Calificarla psicológicamente</a:t>
            </a:r>
          </a:p>
          <a:p>
            <a:r>
              <a:rPr lang="es-MX" dirty="0"/>
              <a:t>Musicalizar la voz</a:t>
            </a:r>
          </a:p>
          <a:p>
            <a:r>
              <a:rPr lang="es-MX" dirty="0"/>
              <a:t>Nacionalizar la voz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Descripción: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Verbalizada y no verbalizada</a:t>
            </a:r>
          </a:p>
          <a:p>
            <a:r>
              <a:rPr lang="es-MX" dirty="0"/>
              <a:t>Palabras</a:t>
            </a:r>
          </a:p>
          <a:p>
            <a:r>
              <a:rPr lang="es-MX" dirty="0"/>
              <a:t>Música </a:t>
            </a:r>
            <a:endParaRPr lang="es-MX" dirty="0" smtClean="0"/>
          </a:p>
          <a:p>
            <a:r>
              <a:rPr lang="es-MX" smtClean="0"/>
              <a:t>Ruidos</a:t>
            </a:r>
            <a:endParaRPr lang="es-MX" dirty="0"/>
          </a:p>
          <a:p>
            <a:r>
              <a:rPr lang="es-MX" dirty="0"/>
              <a:t>Atmósferas acústicas</a:t>
            </a:r>
          </a:p>
          <a:p>
            <a:r>
              <a:rPr lang="es-MX" dirty="0"/>
              <a:t>Efectos especiales o sonidos puros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Narración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Diálogo</a:t>
            </a:r>
          </a:p>
          <a:p>
            <a:r>
              <a:rPr lang="es-MX" dirty="0"/>
              <a:t>Dialogismo</a:t>
            </a:r>
          </a:p>
          <a:p>
            <a:r>
              <a:rPr lang="es-MX" dirty="0"/>
              <a:t>Parlamento</a:t>
            </a:r>
          </a:p>
          <a:p>
            <a:r>
              <a:rPr lang="es-MX" dirty="0"/>
              <a:t>Monólogo</a:t>
            </a:r>
          </a:p>
          <a:p>
            <a:r>
              <a:rPr lang="es-MX" dirty="0"/>
              <a:t>Discurso interior</a:t>
            </a:r>
          </a:p>
          <a:p>
            <a:r>
              <a:rPr lang="es-MX" dirty="0"/>
              <a:t>Monólogo interior</a:t>
            </a:r>
          </a:p>
          <a:p>
            <a:r>
              <a:rPr lang="es-MX" dirty="0"/>
              <a:t>Soliloquio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216</Words>
  <Application>Microsoft Office PowerPoint</Application>
  <PresentationFormat>Presentación en pantalla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Flujo</vt:lpstr>
      <vt:lpstr>Convenciones dramáticas o de relato</vt:lpstr>
      <vt:lpstr>Definición:  </vt:lpstr>
      <vt:lpstr>Principales</vt:lpstr>
      <vt:lpstr>Locución:</vt:lpstr>
      <vt:lpstr>Manifestaciones:</vt:lpstr>
      <vt:lpstr>Otros tipos de locución:</vt:lpstr>
      <vt:lpstr>Personaje:</vt:lpstr>
      <vt:lpstr>Descripción: </vt:lpstr>
      <vt:lpstr>Narración</vt:lpstr>
      <vt:lpstr>Música y FX</vt:lpstr>
      <vt:lpstr>Sinopsis</vt:lpstr>
      <vt:lpstr>Tomado de: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Convenciones dramáticas o de relato</dc:title>
  <dc:creator>Antonio</dc:creator>
  <cp:lastModifiedBy>Antonio</cp:lastModifiedBy>
  <cp:revision>4</cp:revision>
  <dcterms:created xsi:type="dcterms:W3CDTF">2009-06-17T22:48:14Z</dcterms:created>
  <dcterms:modified xsi:type="dcterms:W3CDTF">2010-04-18T22:33:58Z</dcterms:modified>
</cp:coreProperties>
</file>