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FAF129-F302-43D5-9938-B515D06CA53F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34E729-DBDC-4B25-8FE1-B752D8398EBA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</a:p>
          <a:p>
            <a:r>
              <a:rPr lang="es-MX" dirty="0" smtClean="0"/>
              <a:t>Lic. José Antonio Zavaleta Landa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Convenciones </a:t>
            </a:r>
            <a:r>
              <a:rPr lang="es-MX" b="1" dirty="0" smtClean="0"/>
              <a:t>de perspectiva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Ayudan a resolver uno de los más grandes problemas del lenguaje sonoro, por fuerza temporal: perspectivas espaciales.</a:t>
            </a:r>
          </a:p>
          <a:p>
            <a:r>
              <a:rPr lang="es-MX" dirty="0" smtClean="0"/>
              <a:t>Equivalen a los planos , las tomas de las cámaras cinematográficas y televisivas.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Adelante/Parte </a:t>
            </a:r>
            <a:r>
              <a:rPr lang="es-MX" dirty="0"/>
              <a:t>M</a:t>
            </a:r>
            <a:r>
              <a:rPr lang="es-MX" dirty="0" smtClean="0"/>
              <a:t>edia/ Atrás (PP, PM, F)</a:t>
            </a:r>
          </a:p>
          <a:p>
            <a:r>
              <a:rPr lang="es-MX" dirty="0" smtClean="0"/>
              <a:t>Arriba/Abajo</a:t>
            </a:r>
          </a:p>
          <a:p>
            <a:r>
              <a:rPr lang="es-MX" dirty="0" smtClean="0"/>
              <a:t>Atrás/Adelante</a:t>
            </a:r>
          </a:p>
          <a:p>
            <a:r>
              <a:rPr lang="es-MX" dirty="0" smtClean="0"/>
              <a:t>Izquierda/Derecha</a:t>
            </a:r>
          </a:p>
          <a:p>
            <a:r>
              <a:rPr lang="es-MX" dirty="0" smtClean="0"/>
              <a:t>Cercanía/Lejanía</a:t>
            </a:r>
          </a:p>
          <a:p>
            <a:r>
              <a:rPr lang="es-MX" dirty="0" smtClean="0"/>
              <a:t>Interior/Exterior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Tomado 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Curiel, Fernando</a:t>
            </a:r>
            <a:endParaRPr lang="es-MX" dirty="0" smtClean="0"/>
          </a:p>
          <a:p>
            <a:r>
              <a:rPr lang="es-ES" i="1" dirty="0" smtClean="0"/>
              <a:t>La escritura radiofónica. Manual para guionistas</a:t>
            </a:r>
            <a:endParaRPr lang="es-MX" dirty="0" smtClean="0"/>
          </a:p>
          <a:p>
            <a:r>
              <a:rPr lang="es-ES" dirty="0" smtClean="0"/>
              <a:t>México, UNAM, 1984.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90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Convenciones de perspectiva</vt:lpstr>
      <vt:lpstr>Definición</vt:lpstr>
      <vt:lpstr>Principales</vt:lpstr>
      <vt:lpstr>Tomado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Convenciones de perspectiva</dc:title>
  <dc:creator>Antonio</dc:creator>
  <cp:lastModifiedBy>Antonio</cp:lastModifiedBy>
  <cp:revision>1</cp:revision>
  <dcterms:created xsi:type="dcterms:W3CDTF">2010-04-19T23:29:28Z</dcterms:created>
  <dcterms:modified xsi:type="dcterms:W3CDTF">2010-04-19T23:35:52Z</dcterms:modified>
</cp:coreProperties>
</file>