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2EA9D-88CF-4771-A92A-E60639418768}" type="datetimeFigureOut">
              <a:rPr lang="es-MX" smtClean="0"/>
              <a:pPr/>
              <a:t>10/04/2010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6089B-AA73-42FB-B3C1-2B2A59FE1A8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6089B-AA73-42FB-B3C1-2B2A59FE1A8F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6652-79A9-4FEC-9098-8B1F1626DF5A}" type="datetimeFigureOut">
              <a:rPr lang="es-MX" smtClean="0"/>
              <a:pPr/>
              <a:t>10/04/2010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BE64-4B36-46F2-8D9C-C21BF803CA8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6652-79A9-4FEC-9098-8B1F1626DF5A}" type="datetimeFigureOut">
              <a:rPr lang="es-MX" smtClean="0"/>
              <a:pPr/>
              <a:t>10/04/2010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BE64-4B36-46F2-8D9C-C21BF803CA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6652-79A9-4FEC-9098-8B1F1626DF5A}" type="datetimeFigureOut">
              <a:rPr lang="es-MX" smtClean="0"/>
              <a:pPr/>
              <a:t>10/04/2010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BE64-4B36-46F2-8D9C-C21BF803CA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6652-79A9-4FEC-9098-8B1F1626DF5A}" type="datetimeFigureOut">
              <a:rPr lang="es-MX" smtClean="0"/>
              <a:pPr/>
              <a:t>10/04/2010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BE64-4B36-46F2-8D9C-C21BF803CA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6652-79A9-4FEC-9098-8B1F1626DF5A}" type="datetimeFigureOut">
              <a:rPr lang="es-MX" smtClean="0"/>
              <a:pPr/>
              <a:t>10/04/2010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BE64-4B36-46F2-8D9C-C21BF803CA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6652-79A9-4FEC-9098-8B1F1626DF5A}" type="datetimeFigureOut">
              <a:rPr lang="es-MX" smtClean="0"/>
              <a:pPr/>
              <a:t>10/04/2010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BE64-4B36-46F2-8D9C-C21BF803CA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6652-79A9-4FEC-9098-8B1F1626DF5A}" type="datetimeFigureOut">
              <a:rPr lang="es-MX" smtClean="0"/>
              <a:pPr/>
              <a:t>10/04/2010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BE64-4B36-46F2-8D9C-C21BF803CA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6652-79A9-4FEC-9098-8B1F1626DF5A}" type="datetimeFigureOut">
              <a:rPr lang="es-MX" smtClean="0"/>
              <a:pPr/>
              <a:t>10/04/2010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BE64-4B36-46F2-8D9C-C21BF803CA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6652-79A9-4FEC-9098-8B1F1626DF5A}" type="datetimeFigureOut">
              <a:rPr lang="es-MX" smtClean="0"/>
              <a:pPr/>
              <a:t>10/04/2010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BE64-4B36-46F2-8D9C-C21BF803CA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6652-79A9-4FEC-9098-8B1F1626DF5A}" type="datetimeFigureOut">
              <a:rPr lang="es-MX" smtClean="0"/>
              <a:pPr/>
              <a:t>10/04/2010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BE64-4B36-46F2-8D9C-C21BF803CA8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E6F6652-79A9-4FEC-9098-8B1F1626DF5A}" type="datetimeFigureOut">
              <a:rPr lang="es-MX" smtClean="0"/>
              <a:pPr/>
              <a:t>10/04/2010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434BE64-4B36-46F2-8D9C-C21BF803CA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6F6652-79A9-4FEC-9098-8B1F1626DF5A}" type="datetimeFigureOut">
              <a:rPr lang="es-MX" smtClean="0"/>
              <a:pPr/>
              <a:t>10/04/2010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434BE64-4B36-46F2-8D9C-C21BF803CA8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Publicidad en radio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Lic. José Antonio Zavaleta Landa</a:t>
            </a:r>
          </a:p>
          <a:p>
            <a:r>
              <a:rPr lang="es-MX" dirty="0" smtClean="0"/>
              <a:t>Facultad de Estudios Superiores </a:t>
            </a:r>
          </a:p>
          <a:p>
            <a:r>
              <a:rPr lang="es-MX" dirty="0" smtClean="0"/>
              <a:t>Aragón</a:t>
            </a:r>
          </a:p>
          <a:p>
            <a:r>
              <a:rPr lang="es-MX" smtClean="0"/>
              <a:t>UNAM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</a:t>
            </a:r>
            <a:r>
              <a:rPr lang="es-MX" dirty="0" err="1" smtClean="0"/>
              <a:t>spots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3071810"/>
            <a:ext cx="5143536" cy="2911477"/>
          </a:xfrm>
        </p:spPr>
        <p:txBody>
          <a:bodyPr/>
          <a:lstStyle/>
          <a:p>
            <a:r>
              <a:rPr lang="es-MX" dirty="0" smtClean="0"/>
              <a:t>Publicitarios (Productos y Servicios)</a:t>
            </a:r>
          </a:p>
          <a:p>
            <a:r>
              <a:rPr lang="es-MX" dirty="0" smtClean="0"/>
              <a:t>Propagandísticos (Ideas, partidos y candidatos)</a:t>
            </a:r>
          </a:p>
          <a:p>
            <a:r>
              <a:rPr lang="es-MX" dirty="0" smtClean="0"/>
              <a:t>Campañas Sociales</a:t>
            </a:r>
          </a:p>
        </p:txBody>
      </p:sp>
      <p:pic>
        <p:nvPicPr>
          <p:cNvPr id="4" name="3 Imagen" descr="recor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1643050"/>
            <a:ext cx="3238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campañas publicitarias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143116"/>
            <a:ext cx="5286412" cy="3429024"/>
          </a:xfrm>
        </p:spPr>
        <p:txBody>
          <a:bodyPr>
            <a:normAutofit/>
          </a:bodyPr>
          <a:lstStyle/>
          <a:p>
            <a:r>
              <a:rPr lang="es-MX" dirty="0" smtClean="0"/>
              <a:t>Campaña Preventiva</a:t>
            </a:r>
          </a:p>
          <a:p>
            <a:r>
              <a:rPr lang="es-MX" dirty="0" smtClean="0"/>
              <a:t>Campaña de </a:t>
            </a:r>
            <a:r>
              <a:rPr lang="es-MX" dirty="0" smtClean="0"/>
              <a:t>presentación o lanzamiento</a:t>
            </a:r>
          </a:p>
          <a:p>
            <a:r>
              <a:rPr lang="es-MX" dirty="0" smtClean="0"/>
              <a:t>Campaña de mantenimiento</a:t>
            </a:r>
            <a:endParaRPr lang="es-MX" dirty="0" smtClean="0"/>
          </a:p>
          <a:p>
            <a:r>
              <a:rPr lang="es-MX" dirty="0" smtClean="0"/>
              <a:t>Campaña de reforzamiento</a:t>
            </a:r>
            <a:endParaRPr lang="es-MX" dirty="0"/>
          </a:p>
        </p:txBody>
      </p:sp>
      <p:pic>
        <p:nvPicPr>
          <p:cNvPr id="4" name="3 Imagen" descr="publicidad-y-market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3071810"/>
            <a:ext cx="2819400" cy="361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Contenidos de los </a:t>
            </a:r>
            <a:r>
              <a:rPr lang="es-MX" dirty="0" err="1" smtClean="0"/>
              <a:t>spots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00364" y="2786058"/>
            <a:ext cx="4786346" cy="3340105"/>
          </a:xfrm>
        </p:spPr>
        <p:txBody>
          <a:bodyPr/>
          <a:lstStyle/>
          <a:p>
            <a:r>
              <a:rPr lang="es-MX" dirty="0" smtClean="0"/>
              <a:t>Identificación del producto, partido o institución</a:t>
            </a:r>
          </a:p>
          <a:p>
            <a:r>
              <a:rPr lang="es-MX" dirty="0" smtClean="0"/>
              <a:t>Frase o lema de campaña</a:t>
            </a:r>
          </a:p>
          <a:p>
            <a:r>
              <a:rPr lang="es-MX" dirty="0" smtClean="0"/>
              <a:t>Duración entre 10” y 30”</a:t>
            </a:r>
            <a:endParaRPr lang="es-MX" dirty="0"/>
          </a:p>
        </p:txBody>
      </p:sp>
      <p:pic>
        <p:nvPicPr>
          <p:cNvPr id="4" name="3 Imagen" descr="A1BY17TCAOHV7G3CAPMB9X5CAQABJ15CAEMJS15CAUPQGVSCACB9CULCA86AUNSCAS9YFE3CA50FWGFCARXPEHDCAMAV8X3CA1QL0I0CATB0ATRCAWTCM8ACAF2D9WFCA5NYJA9CA2PJWOICAB4I7R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571612"/>
            <a:ext cx="2523062" cy="2000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</a:t>
            </a:r>
            <a:r>
              <a:rPr lang="es-MX" dirty="0" err="1" smtClean="0"/>
              <a:t>Spot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00364" y="2500306"/>
            <a:ext cx="3500462" cy="3125791"/>
          </a:xfrm>
        </p:spPr>
        <p:txBody>
          <a:bodyPr/>
          <a:lstStyle/>
          <a:p>
            <a:r>
              <a:rPr lang="es-MX" dirty="0" smtClean="0"/>
              <a:t>Jingle</a:t>
            </a:r>
          </a:p>
          <a:p>
            <a:r>
              <a:rPr lang="es-MX" dirty="0" smtClean="0"/>
              <a:t>Informativos</a:t>
            </a:r>
          </a:p>
          <a:p>
            <a:r>
              <a:rPr lang="es-MX" dirty="0" smtClean="0"/>
              <a:t>Dramatizados</a:t>
            </a:r>
          </a:p>
          <a:p>
            <a:r>
              <a:rPr lang="es-MX" dirty="0" smtClean="0"/>
              <a:t>Híbridos</a:t>
            </a:r>
            <a:endParaRPr lang="es-MX" dirty="0"/>
          </a:p>
        </p:txBody>
      </p:sp>
      <p:pic>
        <p:nvPicPr>
          <p:cNvPr id="4" name="3 Imagen" descr="23204008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714488"/>
            <a:ext cx="2381250" cy="3571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Apelación de los </a:t>
            </a:r>
            <a:r>
              <a:rPr lang="es-MX" dirty="0" err="1" smtClean="0"/>
              <a:t>spots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000240"/>
            <a:ext cx="5472122" cy="3411543"/>
          </a:xfrm>
        </p:spPr>
        <p:txBody>
          <a:bodyPr/>
          <a:lstStyle/>
          <a:p>
            <a:r>
              <a:rPr lang="es-MX" dirty="0" smtClean="0"/>
              <a:t>Apelación al sentimiento</a:t>
            </a:r>
          </a:p>
          <a:p>
            <a:r>
              <a:rPr lang="es-MX" dirty="0" smtClean="0"/>
              <a:t>Apelación a la razón</a:t>
            </a:r>
          </a:p>
          <a:p>
            <a:r>
              <a:rPr lang="es-MX" dirty="0" smtClean="0"/>
              <a:t>Apelación al sexo</a:t>
            </a:r>
          </a:p>
          <a:p>
            <a:r>
              <a:rPr lang="es-MX" dirty="0" smtClean="0"/>
              <a:t>Apelación al miedo</a:t>
            </a:r>
            <a:endParaRPr lang="es-MX" dirty="0"/>
          </a:p>
        </p:txBody>
      </p:sp>
      <p:pic>
        <p:nvPicPr>
          <p:cNvPr id="4" name="3 Imagen" descr="sublim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285992"/>
            <a:ext cx="3284113" cy="4252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Publicidad Institucional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/>
              <a:t>Estación</a:t>
            </a:r>
          </a:p>
          <a:p>
            <a:r>
              <a:rPr lang="es-MX" dirty="0" smtClean="0"/>
              <a:t>Grupo radiofónico</a:t>
            </a:r>
          </a:p>
          <a:p>
            <a:r>
              <a:rPr lang="es-MX" dirty="0" smtClean="0"/>
              <a:t>Programa </a:t>
            </a:r>
          </a:p>
          <a:p>
            <a:r>
              <a:rPr lang="es-MX" dirty="0" smtClean="0"/>
              <a:t>(Nombre, slogan, horario de transmisión, locutores, temática, etc.)</a:t>
            </a:r>
          </a:p>
          <a:p>
            <a:r>
              <a:rPr lang="es-MX" dirty="0" smtClean="0"/>
              <a:t>Promoción </a:t>
            </a:r>
          </a:p>
          <a:p>
            <a:r>
              <a:rPr lang="es-MX" dirty="0" smtClean="0"/>
              <a:t>(Revistas, espectaculares, </a:t>
            </a:r>
            <a:r>
              <a:rPr lang="es-MX" dirty="0" err="1" smtClean="0"/>
              <a:t>POP’s</a:t>
            </a:r>
            <a:r>
              <a:rPr lang="es-MX" dirty="0" smtClean="0"/>
              <a:t>)</a:t>
            </a:r>
            <a:endParaRPr lang="es-MX" dirty="0"/>
          </a:p>
        </p:txBody>
      </p:sp>
      <p:pic>
        <p:nvPicPr>
          <p:cNvPr id="5" name="4 Marcador de contenido" descr="po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46199" y="2143116"/>
            <a:ext cx="3992123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97</TotalTime>
  <Words>128</Words>
  <Application>Microsoft Office PowerPoint</Application>
  <PresentationFormat>Presentación en pantalla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Módulo</vt:lpstr>
      <vt:lpstr>Publicidad en radio</vt:lpstr>
      <vt:lpstr>Tipos de spots</vt:lpstr>
      <vt:lpstr>Tipos de campañas publicitarias</vt:lpstr>
      <vt:lpstr>Contenidos de los spots</vt:lpstr>
      <vt:lpstr>Tipos de Spot</vt:lpstr>
      <vt:lpstr>Apelación de los spots</vt:lpstr>
      <vt:lpstr>Publicidad Institucional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Publicidad en radio</dc:title>
  <dc:creator>Antonio</dc:creator>
  <cp:lastModifiedBy>Antonio</cp:lastModifiedBy>
  <cp:revision>16</cp:revision>
  <dcterms:created xsi:type="dcterms:W3CDTF">2009-05-29T13:29:12Z</dcterms:created>
  <dcterms:modified xsi:type="dcterms:W3CDTF">2010-04-10T19:36:09Z</dcterms:modified>
</cp:coreProperties>
</file>