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0E540E52-474D-40C1-85C9-3732EA942488}" type="datetimeFigureOut">
              <a:rPr lang="es-MX" smtClean="0"/>
              <a:pPr/>
              <a:t>25/06/2009</a:t>
            </a:fld>
            <a:endParaRPr lang="es-MX"/>
          </a:p>
        </p:txBody>
      </p:sp>
      <p:sp>
        <p:nvSpPr>
          <p:cNvPr id="17" name="16 Marcador de pie de página"/>
          <p:cNvSpPr>
            <a:spLocks noGrp="1"/>
          </p:cNvSpPr>
          <p:nvPr>
            <p:ph type="ftr" sz="quarter" idx="11"/>
          </p:nvPr>
        </p:nvSpPr>
        <p:spPr/>
        <p:txBody>
          <a:bodyPr/>
          <a:lstStyle>
            <a:extLst/>
          </a:lstStyle>
          <a:p>
            <a:endParaRPr lang="es-MX"/>
          </a:p>
        </p:txBody>
      </p:sp>
      <p:sp>
        <p:nvSpPr>
          <p:cNvPr id="29" name="28 Marcador de número de diapositiva"/>
          <p:cNvSpPr>
            <a:spLocks noGrp="1"/>
          </p:cNvSpPr>
          <p:nvPr>
            <p:ph type="sldNum" sz="quarter" idx="12"/>
          </p:nvPr>
        </p:nvSpPr>
        <p:spPr/>
        <p:txBody>
          <a:bodyPr/>
          <a:lstStyle>
            <a:extLst/>
          </a:lstStyle>
          <a:p>
            <a:fld id="{413964EF-1A5D-4558-AFDC-6156EE5E08D4}" type="slidenum">
              <a:rPr lang="es-MX" smtClean="0"/>
              <a:pPr/>
              <a:t>‹Nº›</a:t>
            </a:fld>
            <a:endParaRPr lang="es-MX"/>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E540E52-474D-40C1-85C9-3732EA942488}" type="datetimeFigureOut">
              <a:rPr lang="es-MX" smtClean="0"/>
              <a:pPr/>
              <a:t>25/06/2009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13964EF-1A5D-4558-AFDC-6156EE5E08D4}"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E540E52-474D-40C1-85C9-3732EA942488}" type="datetimeFigureOut">
              <a:rPr lang="es-MX" smtClean="0"/>
              <a:pPr/>
              <a:t>25/06/2009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13964EF-1A5D-4558-AFDC-6156EE5E08D4}"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E540E52-474D-40C1-85C9-3732EA942488}" type="datetimeFigureOut">
              <a:rPr lang="es-MX" smtClean="0"/>
              <a:pPr/>
              <a:t>25/06/2009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13964EF-1A5D-4558-AFDC-6156EE5E08D4}"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E540E52-474D-40C1-85C9-3732EA942488}" type="datetimeFigureOut">
              <a:rPr lang="es-MX" smtClean="0"/>
              <a:pPr/>
              <a:t>25/06/2009</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413964EF-1A5D-4558-AFDC-6156EE5E08D4}" type="slidenum">
              <a:rPr lang="es-MX" smtClean="0"/>
              <a:pPr/>
              <a:t>‹Nº›</a:t>
            </a:fld>
            <a:endParaRPr lang="es-MX"/>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E540E52-474D-40C1-85C9-3732EA942488}" type="datetimeFigureOut">
              <a:rPr lang="es-MX" smtClean="0"/>
              <a:pPr/>
              <a:t>25/06/2009</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13964EF-1A5D-4558-AFDC-6156EE5E08D4}"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E540E52-474D-40C1-85C9-3732EA942488}" type="datetimeFigureOut">
              <a:rPr lang="es-MX" smtClean="0"/>
              <a:pPr/>
              <a:t>25/06/2009</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413964EF-1A5D-4558-AFDC-6156EE5E08D4}" type="slidenum">
              <a:rPr lang="es-MX" smtClean="0"/>
              <a:pPr/>
              <a:t>‹Nº›</a:t>
            </a:fld>
            <a:endParaRPr lang="es-MX"/>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E540E52-474D-40C1-85C9-3732EA942488}" type="datetimeFigureOut">
              <a:rPr lang="es-MX" smtClean="0"/>
              <a:pPr/>
              <a:t>25/06/2009</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413964EF-1A5D-4558-AFDC-6156EE5E08D4}"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E540E52-474D-40C1-85C9-3732EA942488}" type="datetimeFigureOut">
              <a:rPr lang="es-MX" smtClean="0"/>
              <a:pPr/>
              <a:t>25/06/2009</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413964EF-1A5D-4558-AFDC-6156EE5E08D4}"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E540E52-474D-40C1-85C9-3732EA942488}" type="datetimeFigureOut">
              <a:rPr lang="es-MX" smtClean="0"/>
              <a:pPr/>
              <a:t>25/06/2009</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413964EF-1A5D-4558-AFDC-6156EE5E08D4}"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0E540E52-474D-40C1-85C9-3732EA942488}" type="datetimeFigureOut">
              <a:rPr lang="es-MX" smtClean="0"/>
              <a:pPr/>
              <a:t>25/06/2009</a:t>
            </a:fld>
            <a:endParaRPr lang="es-MX"/>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MX"/>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413964EF-1A5D-4558-AFDC-6156EE5E08D4}"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E540E52-474D-40C1-85C9-3732EA942488}" type="datetimeFigureOut">
              <a:rPr lang="es-MX" smtClean="0"/>
              <a:pPr/>
              <a:t>25/06/2009</a:t>
            </a:fld>
            <a:endParaRPr lang="es-MX"/>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MX"/>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13964EF-1A5D-4558-AFDC-6156EE5E08D4}"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Dramatización en Radio</a:t>
            </a:r>
            <a:endParaRPr lang="es-MX" dirty="0"/>
          </a:p>
        </p:txBody>
      </p:sp>
      <p:sp>
        <p:nvSpPr>
          <p:cNvPr id="3" name="2 Subtítulo"/>
          <p:cNvSpPr>
            <a:spLocks noGrp="1"/>
          </p:cNvSpPr>
          <p:nvPr>
            <p:ph type="subTitle" idx="1"/>
          </p:nvPr>
        </p:nvSpPr>
        <p:spPr/>
        <p:txBody>
          <a:bodyPr>
            <a:normAutofit/>
          </a:bodyPr>
          <a:lstStyle/>
          <a:p>
            <a:r>
              <a:rPr lang="es-MX" dirty="0" smtClean="0"/>
              <a:t>Universidad Nacional Autónoma de México</a:t>
            </a:r>
          </a:p>
          <a:p>
            <a:r>
              <a:rPr lang="es-MX" dirty="0" smtClean="0"/>
              <a:t>Facultad de Estudios Superiores Aragón</a:t>
            </a:r>
          </a:p>
          <a:p>
            <a:r>
              <a:rPr lang="es-MX" dirty="0" smtClean="0"/>
              <a:t>Lic. José Antonio Zavaleta Landa</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i="1" dirty="0"/>
              <a:t>Diálogo seco</a:t>
            </a:r>
            <a:endParaRPr lang="es-MX" dirty="0"/>
          </a:p>
        </p:txBody>
      </p:sp>
      <p:sp>
        <p:nvSpPr>
          <p:cNvPr id="3" name="2 Marcador de contenido"/>
          <p:cNvSpPr>
            <a:spLocks noGrp="1"/>
          </p:cNvSpPr>
          <p:nvPr>
            <p:ph idx="1"/>
          </p:nvPr>
        </p:nvSpPr>
        <p:spPr/>
        <p:txBody>
          <a:bodyPr/>
          <a:lstStyle/>
          <a:p>
            <a:r>
              <a:rPr lang="es-MX" dirty="0"/>
              <a:t>La primera sequedad está dada por no emplear efectos sonoros para ambientar lo que se va diciendo. A esto se suma la poca expresividad de la lengua en los personajes. Al hablar, no nos limitamos a emitir palabras: silbamos, reímos, suspiramos, carraspeamos, hacemos la onomatopeya de muchas cosas y acciones. Todo eso enriquece el diálogo.</a:t>
            </a:r>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i="1" dirty="0"/>
              <a:t>Diálogo incompleto</a:t>
            </a:r>
            <a:endParaRPr lang="es-MX" dirty="0"/>
          </a:p>
        </p:txBody>
      </p:sp>
      <p:sp>
        <p:nvSpPr>
          <p:cNvPr id="3" name="2 Marcador de contenido"/>
          <p:cNvSpPr>
            <a:spLocks noGrp="1"/>
          </p:cNvSpPr>
          <p:nvPr>
            <p:ph idx="1"/>
          </p:nvPr>
        </p:nvSpPr>
        <p:spPr/>
        <p:txBody>
          <a:bodyPr/>
          <a:lstStyle/>
          <a:p>
            <a:r>
              <a:rPr lang="es-MX" dirty="0"/>
              <a:t>En una película se vuelve innecesario decir: </a:t>
            </a:r>
            <a:r>
              <a:rPr lang="es-MX" i="1" dirty="0"/>
              <a:t>¡Cuidado, tiene una pistola!</a:t>
            </a:r>
            <a:r>
              <a:rPr lang="es-MX" dirty="0"/>
              <a:t> En radio resulta indispensable para entender la escena, puesto que la pistola no se ve. El asunto, sin embargo, es incorporar los elementos visuales de la situación sin que el diálogo se note forzado. En nuestro ejemplo, si el malvado dijera </a:t>
            </a:r>
            <a:r>
              <a:rPr lang="es-MX" i="1" dirty="0"/>
              <a:t>¡Con esta pistola te mataré!</a:t>
            </a:r>
            <a:r>
              <a:rPr lang="es-MX" dirty="0"/>
              <a:t>, sonaría falso</a:t>
            </a:r>
            <a:r>
              <a:rPr lang="es-MX" dirty="0" smtClean="0"/>
              <a:t>.</a:t>
            </a:r>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i="1" dirty="0"/>
              <a:t>Diálogo sin gracia</a:t>
            </a:r>
            <a:endParaRPr lang="es-MX" dirty="0"/>
          </a:p>
        </p:txBody>
      </p:sp>
      <p:sp>
        <p:nvSpPr>
          <p:cNvPr id="3" name="2 Marcador de contenido"/>
          <p:cNvSpPr>
            <a:spLocks noGrp="1"/>
          </p:cNvSpPr>
          <p:nvPr>
            <p:ph idx="1"/>
          </p:nvPr>
        </p:nvSpPr>
        <p:spPr/>
        <p:txBody>
          <a:bodyPr/>
          <a:lstStyle/>
          <a:p>
            <a:r>
              <a:rPr lang="es-MX" dirty="0"/>
              <a:t>Sin refranes, sin humor, sin ingenio, sin golpes de efecto, sin juego de palabras… Un texto puede ser muy claro, pero también muy desabrido. En un diálogo dramático no basta la sencillez del lenguaje. Se requiere hacer uso de todas las figuras de la retórica para abrillantarlo. ¿Y quién no tenga gracia? Es un </a:t>
            </a:r>
            <a:r>
              <a:rPr lang="es-MX" i="1" dirty="0"/>
              <a:t>desgraciado</a:t>
            </a:r>
            <a:r>
              <a:rPr lang="es-MX"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1202424"/>
          </a:xfrm>
        </p:spPr>
        <p:txBody>
          <a:bodyPr/>
          <a:lstStyle/>
          <a:p>
            <a:r>
              <a:rPr lang="es-MX" dirty="0" smtClean="0"/>
              <a:t>Tipos de </a:t>
            </a:r>
            <a:r>
              <a:rPr lang="es-MX" dirty="0" smtClean="0"/>
              <a:t>Diálogo que debemos evitar</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 </a:t>
            </a:r>
            <a:r>
              <a:rPr lang="es-MX" i="1" dirty="0"/>
              <a:t>Diálogo leído.</a:t>
            </a:r>
            <a:r>
              <a:rPr lang="es-MX" dirty="0"/>
              <a:t> </a:t>
            </a:r>
            <a:endParaRPr lang="es-MX" dirty="0" smtClean="0"/>
          </a:p>
          <a:p>
            <a:r>
              <a:rPr lang="es-MX" i="1" dirty="0"/>
              <a:t>Diálogo </a:t>
            </a:r>
            <a:r>
              <a:rPr lang="es-MX" i="1" dirty="0" smtClean="0"/>
              <a:t>confuso</a:t>
            </a:r>
          </a:p>
          <a:p>
            <a:r>
              <a:rPr lang="es-MX" i="1" dirty="0"/>
              <a:t>Diálogo homogenizado.</a:t>
            </a:r>
            <a:r>
              <a:rPr lang="es-MX" dirty="0"/>
              <a:t> </a:t>
            </a:r>
            <a:endParaRPr lang="es-MX" dirty="0" smtClean="0"/>
          </a:p>
          <a:p>
            <a:r>
              <a:rPr lang="es-MX" i="1" dirty="0"/>
              <a:t>Diálogo acaparado. </a:t>
            </a:r>
            <a:endParaRPr lang="es-MX" i="1" dirty="0" smtClean="0"/>
          </a:p>
          <a:p>
            <a:r>
              <a:rPr lang="es-MX" i="1" dirty="0"/>
              <a:t>Diálogo literario.</a:t>
            </a:r>
            <a:r>
              <a:rPr lang="es-MX" dirty="0"/>
              <a:t> </a:t>
            </a:r>
            <a:endParaRPr lang="es-MX" dirty="0" smtClean="0"/>
          </a:p>
          <a:p>
            <a:r>
              <a:rPr lang="es-MX" i="1" dirty="0"/>
              <a:t>Diálogo de relleno.</a:t>
            </a:r>
            <a:r>
              <a:rPr lang="es-MX" dirty="0"/>
              <a:t> </a:t>
            </a:r>
            <a:endParaRPr lang="es-MX" dirty="0" smtClean="0"/>
          </a:p>
          <a:p>
            <a:r>
              <a:rPr lang="es-MX" i="1" dirty="0"/>
              <a:t>Diálogo moralista</a:t>
            </a:r>
            <a:r>
              <a:rPr lang="es-MX" dirty="0"/>
              <a:t>. </a:t>
            </a:r>
            <a:endParaRPr lang="es-MX" dirty="0" smtClean="0"/>
          </a:p>
          <a:p>
            <a:r>
              <a:rPr lang="es-MX" i="1" dirty="0"/>
              <a:t>Diálogo seco. </a:t>
            </a:r>
            <a:endParaRPr lang="es-MX" i="1" dirty="0" smtClean="0"/>
          </a:p>
          <a:p>
            <a:r>
              <a:rPr lang="es-MX" i="1" dirty="0"/>
              <a:t>Diálogo incompleto. </a:t>
            </a:r>
            <a:endParaRPr lang="es-MX" i="1" dirty="0" smtClean="0"/>
          </a:p>
          <a:p>
            <a:r>
              <a:rPr lang="es-MX" i="1" dirty="0"/>
              <a:t>Diálogo sin gracia.</a:t>
            </a:r>
            <a:r>
              <a:rPr lang="es-MX"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i="1" dirty="0"/>
              <a:t>Diálogo leído</a:t>
            </a:r>
            <a:endParaRPr lang="es-MX" dirty="0"/>
          </a:p>
        </p:txBody>
      </p:sp>
      <p:sp>
        <p:nvSpPr>
          <p:cNvPr id="3" name="2 Marcador de contenido"/>
          <p:cNvSpPr>
            <a:spLocks noGrp="1"/>
          </p:cNvSpPr>
          <p:nvPr>
            <p:ph idx="1"/>
          </p:nvPr>
        </p:nvSpPr>
        <p:spPr/>
        <p:txBody>
          <a:bodyPr/>
          <a:lstStyle/>
          <a:p>
            <a:r>
              <a:rPr lang="es-MX" dirty="0"/>
              <a:t>Cuando lo que hablan los personajes suena a leído, el drama ha muerto. Pero el sabor a lectura no reside sólo en una mala interpretación artística, sino especialmente en una redacción con </a:t>
            </a:r>
            <a:r>
              <a:rPr lang="es-MX" i="1" dirty="0"/>
              <a:t>lenguaje escrito</a:t>
            </a:r>
            <a:r>
              <a:rPr lang="es-MX" dirty="0"/>
              <a:t>, con párrafos redondos, frases subordinadas, conceptos abstractos, sin ninguna fluidez coloquial. </a:t>
            </a:r>
          </a:p>
          <a:p>
            <a:pPr>
              <a:buNone/>
            </a:pPr>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i="1" dirty="0"/>
              <a:t>Diálogo </a:t>
            </a:r>
            <a:r>
              <a:rPr lang="es-MX" i="1" dirty="0" smtClean="0"/>
              <a:t>confuso</a:t>
            </a:r>
            <a:endParaRPr lang="es-MX" dirty="0"/>
          </a:p>
        </p:txBody>
      </p:sp>
      <p:sp>
        <p:nvSpPr>
          <p:cNvPr id="3" name="2 Marcador de contenido"/>
          <p:cNvSpPr>
            <a:spLocks noGrp="1"/>
          </p:cNvSpPr>
          <p:nvPr>
            <p:ph idx="1"/>
          </p:nvPr>
        </p:nvSpPr>
        <p:spPr/>
        <p:txBody>
          <a:bodyPr/>
          <a:lstStyle/>
          <a:p>
            <a:r>
              <a:rPr lang="es-MX" dirty="0"/>
              <a:t>La confusión puede deberse a que entran muchos personajes en la escena. O que no se han diferenciado bien las voces y tienen el mismo registro. O que no se repiten con la debida frecuencia los nombres de los personajes y el oyente no sabe quién está hablando. Si la causa fuera el desorden de ideas en la cabeza del autor, la enfermedad es más grave.</a:t>
            </a:r>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i="1" dirty="0" smtClean="0"/>
              <a:t>Diálogo </a:t>
            </a:r>
            <a:r>
              <a:rPr lang="es-MX" i="1" dirty="0"/>
              <a:t>homogenizado</a:t>
            </a:r>
            <a:endParaRPr lang="es-MX" dirty="0"/>
          </a:p>
        </p:txBody>
      </p:sp>
      <p:sp>
        <p:nvSpPr>
          <p:cNvPr id="3" name="2 Marcador de contenido"/>
          <p:cNvSpPr>
            <a:spLocks noGrp="1"/>
          </p:cNvSpPr>
          <p:nvPr>
            <p:ph idx="1"/>
          </p:nvPr>
        </p:nvSpPr>
        <p:spPr/>
        <p:txBody>
          <a:bodyPr/>
          <a:lstStyle/>
          <a:p>
            <a:r>
              <a:rPr lang="es-MX" dirty="0"/>
              <a:t>No se respetan —o no se diseñaron bien— los perfiles de los personajes. No se incorporan los giros regionales, las diferencias de género, clase social, edad… El resultado es que todos hablan de la misma manera, el policía igual que el cura, la prostituta igual que la maestra. Si se intercambian los parlamentos, nadie sabrá quién es quién. </a:t>
            </a:r>
          </a:p>
          <a:p>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i="1" dirty="0"/>
              <a:t>Diálogo </a:t>
            </a:r>
            <a:r>
              <a:rPr lang="es-MX" i="1" dirty="0" smtClean="0"/>
              <a:t>acaparado</a:t>
            </a:r>
            <a:endParaRPr lang="es-MX" dirty="0"/>
          </a:p>
        </p:txBody>
      </p:sp>
      <p:sp>
        <p:nvSpPr>
          <p:cNvPr id="3" name="2 Marcador de contenido"/>
          <p:cNvSpPr>
            <a:spLocks noGrp="1"/>
          </p:cNvSpPr>
          <p:nvPr>
            <p:ph idx="1"/>
          </p:nvPr>
        </p:nvSpPr>
        <p:spPr/>
        <p:txBody>
          <a:bodyPr/>
          <a:lstStyle/>
          <a:p>
            <a:r>
              <a:rPr lang="es-MX" dirty="0"/>
              <a:t>Un personaje dirige el diálogo y los otros no hacen más que admirarse, confirmar o hacer preguntas para que el sabelotodo se las responda. Este estilo, lamentablemente, ha prevalecido en los llamados diálogos didácticos, donde los personajes son apenas pretextos para hacer avanzar el discurso camuflado.</a:t>
            </a:r>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i="1" dirty="0"/>
              <a:t>Diálogo </a:t>
            </a:r>
            <a:r>
              <a:rPr lang="es-MX" i="1" dirty="0" smtClean="0"/>
              <a:t>literario</a:t>
            </a:r>
            <a:endParaRPr lang="es-MX" dirty="0"/>
          </a:p>
        </p:txBody>
      </p:sp>
      <p:sp>
        <p:nvSpPr>
          <p:cNvPr id="3" name="2 Marcador de contenido"/>
          <p:cNvSpPr>
            <a:spLocks noGrp="1"/>
          </p:cNvSpPr>
          <p:nvPr>
            <p:ph idx="1"/>
          </p:nvPr>
        </p:nvSpPr>
        <p:spPr/>
        <p:txBody>
          <a:bodyPr/>
          <a:lstStyle/>
          <a:p>
            <a:r>
              <a:rPr lang="es-MX" dirty="0"/>
              <a:t>Los personajes hablan como si estuvieran declamando: </a:t>
            </a:r>
            <a:r>
              <a:rPr lang="es-MX" i="1" dirty="0"/>
              <a:t>Deposita aquí la bandeja y aproxímame los cubiertos…</a:t>
            </a:r>
            <a:r>
              <a:rPr lang="es-MX" dirty="0"/>
              <a:t> Todo suena artificial, los personajes son de cartón. Abundan los cultismos, las muletillas rebuscadas y una supuesta poesía que raya en lo cursi</a:t>
            </a:r>
            <a:r>
              <a:rPr lang="es-MX" dirty="0" smtClean="0"/>
              <a:t>.</a:t>
            </a: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i="1" dirty="0"/>
              <a:t>Diálogo de relleno</a:t>
            </a:r>
            <a:endParaRPr lang="es-MX" dirty="0"/>
          </a:p>
        </p:txBody>
      </p:sp>
      <p:sp>
        <p:nvSpPr>
          <p:cNvPr id="3" name="2 Marcador de contenido"/>
          <p:cNvSpPr>
            <a:spLocks noGrp="1"/>
          </p:cNvSpPr>
          <p:nvPr>
            <p:ph idx="1"/>
          </p:nvPr>
        </p:nvSpPr>
        <p:spPr/>
        <p:txBody>
          <a:bodyPr/>
          <a:lstStyle/>
          <a:p>
            <a:r>
              <a:rPr lang="es-MX" dirty="0"/>
              <a:t>Los personajes hablan, pero no dicen nada. O casi nada. La acción no avanza. Se repiten las cosas, se dan vueltas y vueltas sobre lo mismo. Mucho </a:t>
            </a:r>
            <a:r>
              <a:rPr lang="es-MX" i="1" dirty="0" err="1"/>
              <a:t>gre</a:t>
            </a:r>
            <a:r>
              <a:rPr lang="es-MX" i="1" dirty="0"/>
              <a:t> </a:t>
            </a:r>
            <a:r>
              <a:rPr lang="es-MX" i="1" dirty="0" err="1"/>
              <a:t>gre</a:t>
            </a:r>
            <a:r>
              <a:rPr lang="es-MX" i="1" dirty="0"/>
              <a:t> </a:t>
            </a:r>
            <a:r>
              <a:rPr lang="es-MX" dirty="0"/>
              <a:t>para decir Gregorio, como decía la otra. ¿La causa? Que el libretista no tiene mucho que contar y está estirando el argumento</a:t>
            </a:r>
            <a:r>
              <a:rPr lang="es-MX" dirty="0" smtClean="0"/>
              <a:t>.</a:t>
            </a: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i="1" dirty="0"/>
              <a:t>Diálogo moralista</a:t>
            </a:r>
            <a:endParaRPr lang="es-MX" dirty="0"/>
          </a:p>
        </p:txBody>
      </p:sp>
      <p:sp>
        <p:nvSpPr>
          <p:cNvPr id="3" name="2 Marcador de contenido"/>
          <p:cNvSpPr>
            <a:spLocks noGrp="1"/>
          </p:cNvSpPr>
          <p:nvPr>
            <p:ph idx="1"/>
          </p:nvPr>
        </p:nvSpPr>
        <p:spPr/>
        <p:txBody>
          <a:bodyPr/>
          <a:lstStyle/>
          <a:p>
            <a:r>
              <a:rPr lang="es-MX" dirty="0"/>
              <a:t>Típico de muchos programas educativos, donde el narrador o el personaje principal no desperdicia oportunidad para encajar sus consejos o sus reflexiones sobre la vida, sobre lo que se debería hacer en tal o cual caso, sobre los riesgos que corren los que actúan así, advertencias y recomendaciones de cura desempleado.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19</TotalTime>
  <Words>691</Words>
  <Application>Microsoft Office PowerPoint</Application>
  <PresentationFormat>Presentación en pantalla (4:3)</PresentationFormat>
  <Paragraphs>35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Metro</vt:lpstr>
      <vt:lpstr>Dramatización en Radio</vt:lpstr>
      <vt:lpstr>Tipos de Diálogo que debemos evitar</vt:lpstr>
      <vt:lpstr>Diálogo leído</vt:lpstr>
      <vt:lpstr>Diálogo confuso</vt:lpstr>
      <vt:lpstr>Diálogo homogenizado</vt:lpstr>
      <vt:lpstr>Diálogo acaparado</vt:lpstr>
      <vt:lpstr>Diálogo literario</vt:lpstr>
      <vt:lpstr>Diálogo de relleno</vt:lpstr>
      <vt:lpstr>Diálogo moralista</vt:lpstr>
      <vt:lpstr>Diálogo seco</vt:lpstr>
      <vt:lpstr>Diálogo incompleto</vt:lpstr>
      <vt:lpstr>Diálogo sin gracia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Dramatización en Radio</dc:title>
  <dc:creator>Antonio</dc:creator>
  <cp:lastModifiedBy>Antonio</cp:lastModifiedBy>
  <cp:revision>3</cp:revision>
  <dcterms:created xsi:type="dcterms:W3CDTF">2009-02-17T14:32:47Z</dcterms:created>
  <dcterms:modified xsi:type="dcterms:W3CDTF">2009-06-25T22:33:45Z</dcterms:modified>
</cp:coreProperties>
</file>