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373B-6D25-460D-B5B5-76F16FB165AF}" type="datetimeFigureOut">
              <a:rPr lang="es-MX" smtClean="0"/>
              <a:t>18/05/2010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C69F-3814-437B-9719-2820551C33A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373B-6D25-460D-B5B5-76F16FB165AF}" type="datetimeFigureOut">
              <a:rPr lang="es-MX" smtClean="0"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C69F-3814-437B-9719-2820551C33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373B-6D25-460D-B5B5-76F16FB165AF}" type="datetimeFigureOut">
              <a:rPr lang="es-MX" smtClean="0"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C69F-3814-437B-9719-2820551C33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373B-6D25-460D-B5B5-76F16FB165AF}" type="datetimeFigureOut">
              <a:rPr lang="es-MX" smtClean="0"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C69F-3814-437B-9719-2820551C33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373B-6D25-460D-B5B5-76F16FB165AF}" type="datetimeFigureOut">
              <a:rPr lang="es-MX" smtClean="0"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C69F-3814-437B-9719-2820551C33A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373B-6D25-460D-B5B5-76F16FB165AF}" type="datetimeFigureOut">
              <a:rPr lang="es-MX" smtClean="0"/>
              <a:t>18/05/2010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C69F-3814-437B-9719-2820551C33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373B-6D25-460D-B5B5-76F16FB165AF}" type="datetimeFigureOut">
              <a:rPr lang="es-MX" smtClean="0"/>
              <a:t>18/05/2010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C69F-3814-437B-9719-2820551C33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373B-6D25-460D-B5B5-76F16FB165AF}" type="datetimeFigureOut">
              <a:rPr lang="es-MX" smtClean="0"/>
              <a:t>18/05/2010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C69F-3814-437B-9719-2820551C33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373B-6D25-460D-B5B5-76F16FB165AF}" type="datetimeFigureOut">
              <a:rPr lang="es-MX" smtClean="0"/>
              <a:t>18/05/2010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C69F-3814-437B-9719-2820551C33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373B-6D25-460D-B5B5-76F16FB165AF}" type="datetimeFigureOut">
              <a:rPr lang="es-MX" smtClean="0"/>
              <a:t>18/05/2010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EC69F-3814-437B-9719-2820551C33A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373B-6D25-460D-B5B5-76F16FB165AF}" type="datetimeFigureOut">
              <a:rPr lang="es-MX" smtClean="0"/>
              <a:t>18/05/2010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CEC69F-3814-437B-9719-2820551C33AB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4A373B-6D25-460D-B5B5-76F16FB165AF}" type="datetimeFigureOut">
              <a:rPr lang="es-MX" smtClean="0"/>
              <a:t>18/05/2010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CEC69F-3814-437B-9719-2820551C33AB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guionismo/Tareas/CRONICAdos.wma" TargetMode="External"/><Relationship Id="rId2" Type="http://schemas.openxmlformats.org/officeDocument/2006/relationships/hyperlink" Target="../guionismo/Tareas/Cr&#243;nica%20Dos%20de%20octubre.mp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Crónica en Radio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Lic. José Antonio Zavaleta Landa</a:t>
            </a:r>
          </a:p>
          <a:p>
            <a:r>
              <a:rPr lang="es-MX" dirty="0" smtClean="0"/>
              <a:t>Facultad de Estudios Superiores Aragón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Algunas precisiones…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4471990" cy="4389120"/>
          </a:xfrm>
        </p:spPr>
        <p:txBody>
          <a:bodyPr>
            <a:normAutofit lnSpcReduction="10000"/>
          </a:bodyPr>
          <a:lstStyle/>
          <a:p>
            <a:r>
              <a:rPr lang="es-ES" dirty="0"/>
              <a:t>La verdad es que no se cultiva mucho este formato en las emisoras. Más aún, ni se sabe exactamente en qué consiste. </a:t>
            </a:r>
            <a:endParaRPr lang="es-ES" dirty="0" smtClean="0"/>
          </a:p>
          <a:p>
            <a:r>
              <a:rPr lang="es-ES" dirty="0"/>
              <a:t>hubo un tiempo en que todo era crónica. Luego, el telégrafo se encargó de invertir pirámides y cambiar radicalmente la estructura de la nota. </a:t>
            </a:r>
            <a:endParaRPr lang="es-MX" dirty="0"/>
          </a:p>
          <a:p>
            <a:endParaRPr lang="es-MX" dirty="0"/>
          </a:p>
        </p:txBody>
      </p:sp>
      <p:pic>
        <p:nvPicPr>
          <p:cNvPr id="4" name="3 Imagen" descr="radi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830" y="2143116"/>
            <a:ext cx="3563105" cy="38719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3857628"/>
            <a:ext cx="7715304" cy="2752724"/>
          </a:xfrm>
        </p:spPr>
        <p:txBody>
          <a:bodyPr/>
          <a:lstStyle/>
          <a:p>
            <a:r>
              <a:rPr lang="es-ES" dirty="0"/>
              <a:t>El término viene del griego </a:t>
            </a:r>
            <a:r>
              <a:rPr lang="es-ES" i="1" dirty="0" err="1"/>
              <a:t>kronos</a:t>
            </a:r>
            <a:r>
              <a:rPr lang="es-ES" dirty="0"/>
              <a:t>, que significa </a:t>
            </a:r>
            <a:r>
              <a:rPr lang="es-ES" i="1" dirty="0"/>
              <a:t>tiempo</a:t>
            </a:r>
            <a:r>
              <a:rPr lang="es-ES" dirty="0"/>
              <a:t>. Es el relato de un hecho tal como ocurrió en el tiempo. La estructura de la crónica, a diferencia de las otras notas, sigue un orden cronológico (de menos a más) y no jerárquico (de más a menos).</a:t>
            </a:r>
            <a:endParaRPr lang="es-MX" dirty="0"/>
          </a:p>
        </p:txBody>
      </p:sp>
      <p:pic>
        <p:nvPicPr>
          <p:cNvPr id="4" name="3 Imagen" descr="destacada_cronica_radi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500042"/>
            <a:ext cx="4956697" cy="36821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Tipología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Actualmente, se habla de crónica deportiva, de crónica de viajes, crónica de guerra, crónicas rojas y negras, de todos colores</a:t>
            </a:r>
            <a:endParaRPr lang="es-MX" dirty="0"/>
          </a:p>
        </p:txBody>
      </p:sp>
      <p:pic>
        <p:nvPicPr>
          <p:cNvPr id="4" name="3 Imagen" descr="jpg_colif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143248"/>
            <a:ext cx="38100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Su uso en la radio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00496" y="2214554"/>
            <a:ext cx="4686304" cy="4110046"/>
          </a:xfrm>
        </p:spPr>
        <p:txBody>
          <a:bodyPr>
            <a:normAutofit/>
          </a:bodyPr>
          <a:lstStyle/>
          <a:p>
            <a:r>
              <a:rPr lang="es-ES" dirty="0"/>
              <a:t>Una crónica puede durar lo mismo que una nota ampliada. También puede extenderse, desarrollando más el </a:t>
            </a:r>
            <a:r>
              <a:rPr lang="es-ES" i="1" dirty="0"/>
              <a:t>cómo</a:t>
            </a:r>
            <a:r>
              <a:rPr lang="es-ES" dirty="0"/>
              <a:t> de la información. </a:t>
            </a:r>
            <a:endParaRPr lang="es-ES" dirty="0" smtClean="0"/>
          </a:p>
          <a:p>
            <a:r>
              <a:rPr lang="es-ES" dirty="0" smtClean="0"/>
              <a:t>Los hechos deben ser contados </a:t>
            </a:r>
            <a:r>
              <a:rPr lang="es-ES" dirty="0"/>
              <a:t>de principio a fin, como pasaron en la realidad. </a:t>
            </a:r>
            <a:endParaRPr lang="es-ES" dirty="0" smtClean="0"/>
          </a:p>
        </p:txBody>
      </p:sp>
      <p:pic>
        <p:nvPicPr>
          <p:cNvPr id="4" name="3 Imagen" descr="radio4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428868"/>
            <a:ext cx="3943347" cy="257174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También se puede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interés debe ir creciendo desde el inicio, hay desenlace, quizás hasta sorpresa. </a:t>
            </a:r>
          </a:p>
          <a:p>
            <a:r>
              <a:rPr lang="es-ES" dirty="0" smtClean="0"/>
              <a:t>También podemos comenzar la crónica por el final y retroceder al inicio de la acción.</a:t>
            </a:r>
          </a:p>
          <a:p>
            <a:r>
              <a:rPr lang="es-ES" dirty="0" smtClean="0"/>
              <a:t>Elementos del relato:</a:t>
            </a:r>
          </a:p>
          <a:p>
            <a:r>
              <a:rPr lang="es-ES" dirty="0" smtClean="0"/>
              <a:t>Presentación</a:t>
            </a:r>
          </a:p>
          <a:p>
            <a:r>
              <a:rPr lang="es-ES" dirty="0" smtClean="0"/>
              <a:t>Nudo</a:t>
            </a:r>
          </a:p>
          <a:p>
            <a:r>
              <a:rPr lang="es-ES" dirty="0" smtClean="0"/>
              <a:t>Desenlace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Consideraciones finales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Un </a:t>
            </a:r>
            <a:r>
              <a:rPr lang="es-ES" dirty="0" err="1"/>
              <a:t>radialista</a:t>
            </a:r>
            <a:r>
              <a:rPr lang="es-ES" dirty="0"/>
              <a:t> agudo ya habrá sospechado la enorme utilidad de este formato para dinamizar los noticieros y su facilidad para combinarlo con la nota ilustrada, incluyendo fondos musicales y efectos sonoros, insertando pequeños diálogos. Ambas, la crónica y la nota ilustrada, se intercomunican, son íntimas, como uña y mugre</a:t>
            </a:r>
            <a:r>
              <a:rPr lang="es-ES" dirty="0" smtClean="0"/>
              <a:t>.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 ejemplo de crónica es el elaborado por sus compañeros de 8° semestre sobre la </a:t>
            </a:r>
            <a:r>
              <a:rPr lang="es-MX" dirty="0" smtClean="0">
                <a:hlinkClick r:id="rId2" action="ppaction://hlinkfile"/>
              </a:rPr>
              <a:t>marcha del 2 de octubre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aaa2.jp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3071811"/>
            <a:ext cx="4190425" cy="3140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perspectiveContrastingRightFacing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Fuente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López </a:t>
            </a:r>
            <a:r>
              <a:rPr lang="es-ES" dirty="0" err="1"/>
              <a:t>Vigil</a:t>
            </a:r>
            <a:r>
              <a:rPr lang="es-ES" dirty="0"/>
              <a:t>, José </a:t>
            </a:r>
            <a:r>
              <a:rPr lang="es-ES" dirty="0" smtClean="0"/>
              <a:t>Ignacio</a:t>
            </a:r>
            <a:endParaRPr lang="es-MX" dirty="0"/>
          </a:p>
          <a:p>
            <a:r>
              <a:rPr lang="es-ES" b="1" i="1" dirty="0"/>
              <a:t>Manual urgente para </a:t>
            </a:r>
            <a:r>
              <a:rPr lang="es-ES" b="1" i="1" dirty="0" err="1"/>
              <a:t>radialistas</a:t>
            </a:r>
            <a:r>
              <a:rPr lang="es-ES" b="1" i="1" dirty="0"/>
              <a:t> apasionados</a:t>
            </a:r>
            <a:endParaRPr lang="es-MX" b="1" i="1" dirty="0"/>
          </a:p>
          <a:p>
            <a:r>
              <a:rPr lang="es-ES" dirty="0"/>
              <a:t>Ecuador, Quito, AMARC , 1997</a:t>
            </a:r>
            <a:r>
              <a:rPr lang="es-ES" dirty="0" smtClean="0"/>
              <a:t>.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339</Words>
  <Application>Microsoft Office PowerPoint</Application>
  <PresentationFormat>Presentación en pantalla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La Crónica en Radio</vt:lpstr>
      <vt:lpstr>Algunas precisiones… </vt:lpstr>
      <vt:lpstr>Definición</vt:lpstr>
      <vt:lpstr>Tipología</vt:lpstr>
      <vt:lpstr>Su uso en la radio</vt:lpstr>
      <vt:lpstr>También se puede</vt:lpstr>
      <vt:lpstr>Consideraciones finales</vt:lpstr>
      <vt:lpstr>Ejemplo</vt:lpstr>
      <vt:lpstr>Fuente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Crónica en Radio</dc:title>
  <dc:creator>Antonio</dc:creator>
  <cp:lastModifiedBy>Antonio</cp:lastModifiedBy>
  <cp:revision>5</cp:revision>
  <dcterms:created xsi:type="dcterms:W3CDTF">2010-05-18T22:33:36Z</dcterms:created>
  <dcterms:modified xsi:type="dcterms:W3CDTF">2010-05-18T23:05:15Z</dcterms:modified>
</cp:coreProperties>
</file>