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MX" sz="2400">
                <a:latin typeface="Times New Roman" pitchFamily="18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MX" sz="2400">
                <a:latin typeface="Times New Roman" pitchFamily="18" charset="0"/>
              </a:endParaRPr>
            </a:p>
          </p:txBody>
        </p:sp>
      </p:grp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843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843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E7A791F-56B2-44A5-BB1E-11F0EAC803A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84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84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4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84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44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F755-11F7-452F-87DA-B660AEB370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EC96B-FA5F-4CF0-89FE-D7F40F712B5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2E6BD-440A-40AA-BA4B-70C4A4AAF52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F75E8-1636-486D-BC83-E08FD4BB54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89E5-21DB-409B-8444-6BFE4EA927C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31EAA-A767-4A2C-8CA7-CD13AB7970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B2813-5675-468B-A26A-5CD239196E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4C31-74C3-4472-8338-A73DCDBB1E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BB8E0-5B1D-4CD7-9819-90B4AEFC874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EFAD4-CFFC-4EB0-B5E2-0CA3F917404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741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741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741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s-MX"/>
              </a:p>
            </p:txBody>
          </p:sp>
        </p:grp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741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741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1741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s-E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80030093-BF49-4611-81FE-4515B2B43E5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741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741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741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741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418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74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El Reportaje en Radio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000" b="1"/>
              <a:t>CURSO-TALLER PARA LA TITULACIÓN EN PRODUCCIÓN RADIOFÓNICA 2006-207</a:t>
            </a:r>
          </a:p>
          <a:p>
            <a:pPr>
              <a:lnSpc>
                <a:spcPct val="90000"/>
              </a:lnSpc>
            </a:pPr>
            <a:endParaRPr lang="es-MX" sz="2000" b="1"/>
          </a:p>
          <a:p>
            <a:pPr>
              <a:lnSpc>
                <a:spcPct val="90000"/>
              </a:lnSpc>
            </a:pPr>
            <a:r>
              <a:rPr lang="es-MX" sz="2000" i="1"/>
              <a:t>                 Profr. Antonio Zavaleta</a:t>
            </a:r>
            <a:endParaRPr lang="es-E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Reportaje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000"/>
              <a:t>    “Es el género de géneros… permite una mayor capacidad expresiva individual y la experimentación de formas nuevas. Parte de la exigencia de objetividad y fidelidad a la realidad, pero admite plena libertad de tratamiento. El reportaje brilla sobremanera cuando la sociedad pasa por momentos de tensión: guerras, huelgas, cataclismos, epidemias, o trata de reflejar la vida diaria de un grupo o de una persona”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Mariano Rosas Avendaño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El Reportaje Moderno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Universidad Nacional Autónoma de México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Reportaje</a:t>
            </a: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000"/>
              <a:t>	El reportaje surge de una necesidad creada a partir de que los medios, electrónicos sobre todo, pensaron en informar a través de las notas informativas dejando de lado el contexto y los editoriales y comentarios se dejaron en manos de políticos y especialistas que cargaron la opinión a lo subjetivo, dejando de lado los datos.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000"/>
              <a:t>	El reportaje de profundidad aparece como una necesidad de ir contextualizando la realidad para que no aparezcas fría, sin elementos que le permitan al radioescucha entender su realidad.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José Ignacio López Vigil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s-MX" sz="2000"/>
              <a:t>Manual Urgente para Radialistas Apasionados</a:t>
            </a:r>
            <a:endParaRPr lang="es-E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Características</a:t>
            </a: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Narración en profundidad de hechos o ideas de  actualidad con la intensificación de recursos expresivos.</a:t>
            </a:r>
          </a:p>
          <a:p>
            <a:pPr>
              <a:lnSpc>
                <a:spcPct val="90000"/>
              </a:lnSpc>
            </a:pPr>
            <a:r>
              <a:rPr lang="es-ES" sz="2400"/>
              <a:t>Sus límites los enmarca el sometimiento de los hechos a la realidad; no se pueden crear situaciones ficticias.</a:t>
            </a:r>
          </a:p>
          <a:p>
            <a:pPr>
              <a:lnSpc>
                <a:spcPct val="90000"/>
              </a:lnSpc>
            </a:pPr>
            <a:r>
              <a:rPr lang="es-ES" sz="2400"/>
              <a:t>Supone salir  de la información ordinaria y rutinaria para buscar aspectos recónditos de las noticias</a:t>
            </a:r>
          </a:p>
          <a:p>
            <a:pPr>
              <a:lnSpc>
                <a:spcPct val="90000"/>
              </a:lnSpc>
            </a:pPr>
            <a:r>
              <a:rPr lang="es-ES" sz="2400"/>
              <a:t>El reportero tiene libertad en tiempo y fuentes de información.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Características</a:t>
            </a: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/>
              <a:t>Insiste en el qué, quién, cómo y porqué de los hechos.</a:t>
            </a:r>
          </a:p>
          <a:p>
            <a:r>
              <a:rPr lang="es-ES" sz="2400"/>
              <a:t>Maneja la interpretación que no la valoración u opinión de los hechos.</a:t>
            </a:r>
          </a:p>
          <a:p>
            <a:r>
              <a:rPr lang="es-ES" sz="2400"/>
              <a:t>Las opiniones las sustentan los entrevistados.</a:t>
            </a:r>
          </a:p>
          <a:p>
            <a:r>
              <a:rPr lang="es-ES" sz="2400"/>
              <a:t>Debe buscar en el interés humano.</a:t>
            </a:r>
          </a:p>
          <a:p>
            <a:r>
              <a:rPr lang="es-ES" sz="2400"/>
              <a:t>Busca los aspectos menos tratados o inéditos</a:t>
            </a:r>
          </a:p>
          <a:p>
            <a:r>
              <a:rPr lang="es-ES" sz="2400"/>
              <a:t>Busca sonidos bajados de la realidad.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Lo noticioso en un reportaje</a:t>
            </a: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i="1"/>
              <a:t>Lo raro, lo insólito, lo extraordinario</a:t>
            </a:r>
            <a:r>
              <a:rPr lang="es-ES"/>
              <a:t> </a:t>
            </a:r>
          </a:p>
          <a:p>
            <a:r>
              <a:rPr lang="es-ES" i="1"/>
              <a:t>Lo trágico, lo desastroso, lo catastrófico</a:t>
            </a:r>
            <a:r>
              <a:rPr lang="es-ES"/>
              <a:t> </a:t>
            </a:r>
          </a:p>
          <a:p>
            <a:r>
              <a:rPr lang="es-ES" i="1"/>
              <a:t>Las personalidades, los famosos y famosas</a:t>
            </a:r>
            <a:r>
              <a:rPr lang="es-ES"/>
              <a:t> </a:t>
            </a:r>
          </a:p>
          <a:p>
            <a:r>
              <a:rPr lang="es-ES" i="1"/>
              <a:t>El llamado interés humano</a:t>
            </a:r>
            <a:r>
              <a:rPr lang="es-ES"/>
              <a:t> </a:t>
            </a:r>
          </a:p>
          <a:p>
            <a:r>
              <a:rPr lang="es-ES" i="1"/>
              <a:t>Las infaltables SS: sangre y semen</a:t>
            </a:r>
            <a:r>
              <a:rPr lang="es-E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Elaboración del Reportaje</a:t>
            </a: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Determinar el tema que se quiere investigar.</a:t>
            </a:r>
          </a:p>
          <a:p>
            <a:pPr>
              <a:lnSpc>
                <a:spcPct val="90000"/>
              </a:lnSpc>
            </a:pPr>
            <a:r>
              <a:rPr lang="es-MX"/>
              <a:t>Plan de visitas para entrevistas y consultas bibliohemerográficas.</a:t>
            </a:r>
          </a:p>
          <a:p>
            <a:pPr>
              <a:lnSpc>
                <a:spcPct val="90000"/>
              </a:lnSpc>
            </a:pPr>
            <a:r>
              <a:rPr lang="es-ES"/>
              <a:t>Con todo el material recopilado, comienza el trabajo de estructurar el relato. </a:t>
            </a:r>
          </a:p>
          <a:p>
            <a:pPr>
              <a:lnSpc>
                <a:spcPct val="90000"/>
              </a:lnSpc>
            </a:pPr>
            <a:r>
              <a:rPr lang="es-ES"/>
              <a:t>Decidir los recursos que vamos a emplear y cómo distribuir el material a lo largo de un hilo conductor.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Elaboración del Reportaje</a:t>
            </a: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Seleccione las mejores grabaciones. Edítelas, recórtelas. A lo mejor, de esta entrevista de varios minutos me quedo solamente con unos pocos segundos, donde está la información sustancial. </a:t>
            </a:r>
            <a:endParaRPr lang="es-MX"/>
          </a:p>
          <a:p>
            <a:pPr>
              <a:lnSpc>
                <a:spcPct val="90000"/>
              </a:lnSpc>
            </a:pPr>
            <a:r>
              <a:rPr lang="es-MX"/>
              <a:t>Distribución de</a:t>
            </a:r>
            <a:r>
              <a:rPr lang="es-ES"/>
              <a:t>l material, procurando una intensidad dramática creciente. </a:t>
            </a:r>
          </a:p>
          <a:p>
            <a:pPr>
              <a:lnSpc>
                <a:spcPct val="90000"/>
              </a:lnSpc>
            </a:pPr>
            <a:r>
              <a:rPr lang="es-ES"/>
              <a:t>Informar es formar, informar es transformar: tener objetivos claros.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Tipos de Fuente en un reportaje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s-MX"/>
          </a:p>
          <a:p>
            <a:pPr marL="609600" indent="-609600" algn="ctr">
              <a:buFontTx/>
              <a:buAutoNum type="alphaLcParenR"/>
            </a:pPr>
            <a:r>
              <a:rPr lang="es-MX" sz="4400"/>
              <a:t>Los Confidentes</a:t>
            </a:r>
          </a:p>
          <a:p>
            <a:pPr marL="609600" indent="-609600" algn="ctr">
              <a:buFontTx/>
              <a:buNone/>
            </a:pPr>
            <a:endParaRPr lang="es-MX" sz="4400"/>
          </a:p>
          <a:p>
            <a:pPr marL="609600" indent="-609600" algn="ctr">
              <a:buFontTx/>
              <a:buNone/>
            </a:pPr>
            <a:r>
              <a:rPr lang="es-MX" sz="4400"/>
              <a:t>b) Los Infidentes</a:t>
            </a:r>
            <a:endParaRPr lang="es-E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ápsulas">
  <a:themeElements>
    <a:clrScheme name="Cápsula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</TotalTime>
  <Words>389</Words>
  <Application>Microsoft Office PowerPoint</Application>
  <PresentationFormat>Presentación en pantalla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Wingdings</vt:lpstr>
      <vt:lpstr>Times New Roman</vt:lpstr>
      <vt:lpstr>Cápsulas</vt:lpstr>
      <vt:lpstr>El Reportaje en Radio</vt:lpstr>
      <vt:lpstr>Reportaje</vt:lpstr>
      <vt:lpstr>Reportaje</vt:lpstr>
      <vt:lpstr>Características</vt:lpstr>
      <vt:lpstr>Características</vt:lpstr>
      <vt:lpstr>Lo noticioso en un reportaje</vt:lpstr>
      <vt:lpstr>Elaboración del Reportaje</vt:lpstr>
      <vt:lpstr>Elaboración del Reportaje</vt:lpstr>
      <vt:lpstr>Tipos de Fuente en un reportaje</vt:lpstr>
    </vt:vector>
  </TitlesOfParts>
  <Company>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Reportaje en Radio</dc:title>
  <dc:creator>Antonio</dc:creator>
  <cp:lastModifiedBy>Administrador</cp:lastModifiedBy>
  <cp:revision>6</cp:revision>
  <dcterms:created xsi:type="dcterms:W3CDTF">2006-11-24T22:01:26Z</dcterms:created>
  <dcterms:modified xsi:type="dcterms:W3CDTF">2011-02-24T22:23:12Z</dcterms:modified>
</cp:coreProperties>
</file>