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67" r:id="rId4"/>
    <p:sldId id="268" r:id="rId5"/>
    <p:sldId id="269" r:id="rId6"/>
    <p:sldId id="259" r:id="rId7"/>
    <p:sldId id="261" r:id="rId8"/>
    <p:sldId id="270" r:id="rId9"/>
    <p:sldId id="262" r:id="rId10"/>
    <p:sldId id="265" r:id="rId11"/>
    <p:sldId id="263" r:id="rId12"/>
    <p:sldId id="266" r:id="rId13"/>
    <p:sldId id="271" r:id="rId14"/>
    <p:sldId id="26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86612-2FD5-4131-B3B9-650295504FE3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30AF0-6D56-49C1-B21F-F12FF7D68F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0AF0-6D56-49C1-B21F-F12FF7D68F7E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0AF0-6D56-49C1-B21F-F12FF7D68F7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4BB728-5432-40EB-B953-CC996003B966}" type="datetimeFigureOut">
              <a:rPr lang="es-MX" smtClean="0"/>
              <a:pPr/>
              <a:t>20/04/2010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281661-8FD2-47E3-9EAB-E4BDAC2D45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Convenciones </a:t>
            </a:r>
            <a:r>
              <a:rPr lang="es-MX" b="1" dirty="0" smtClean="0"/>
              <a:t>de Diagramación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</a:p>
          <a:p>
            <a:r>
              <a:rPr lang="es-MX" dirty="0" smtClean="0"/>
              <a:t>Lic. José Antonio Zavaleta Landa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uión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040305"/>
            <a:ext cx="8143932" cy="590101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</a:t>
            </a:r>
            <a:r>
              <a:rPr lang="es-MX" dirty="0" err="1" smtClean="0"/>
              <a:t>Kaplún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McLeis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285860"/>
            <a:ext cx="7896246" cy="5734076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</a:t>
            </a:r>
            <a:r>
              <a:rPr lang="es-MX" dirty="0" err="1" smtClean="0"/>
              <a:t>McLeish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Guión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00200"/>
            <a:ext cx="7929617" cy="598104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Modelo Extremoso o dos columnas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uión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071546"/>
            <a:ext cx="8155642" cy="550070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Radio Educación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Curiel, Fernando</a:t>
            </a:r>
            <a:endParaRPr lang="es-MX" dirty="0" smtClean="0"/>
          </a:p>
          <a:p>
            <a:r>
              <a:rPr lang="es-ES" i="1" dirty="0" smtClean="0"/>
              <a:t>La escritura radiofónica. Manual para guionistas</a:t>
            </a:r>
            <a:endParaRPr lang="es-MX" dirty="0" smtClean="0"/>
          </a:p>
          <a:p>
            <a:r>
              <a:rPr lang="es-ES" dirty="0" smtClean="0"/>
              <a:t>México, UNAM, 1984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Vitoria Pilar</a:t>
            </a:r>
          </a:p>
          <a:p>
            <a:r>
              <a:rPr lang="es-ES" i="1" dirty="0" smtClean="0"/>
              <a:t>Producción Radiofónica. Técnicas Básicas</a:t>
            </a:r>
          </a:p>
          <a:p>
            <a:r>
              <a:rPr lang="es-ES" i="1" dirty="0" smtClean="0"/>
              <a:t>México, Trillas, 1998.</a:t>
            </a:r>
            <a:endParaRPr lang="es-MX" i="1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Tomado de: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428868"/>
            <a:ext cx="6643734" cy="3578423"/>
          </a:xfrm>
        </p:spPr>
        <p:txBody>
          <a:bodyPr/>
          <a:lstStyle/>
          <a:p>
            <a:r>
              <a:rPr lang="es-MX" dirty="0" smtClean="0"/>
              <a:t>Nos enseñan a componer el libreto y, por ende, escribir para la radio 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Indicaciones al operador o control, que incluyen las entradas y salidas de las diversas fuentes de audio –disco, casete, disco compacto, cinta de carrete abierto, etc.- con sus respectivas duraciones y con el tipo específico de fuente de audio (</a:t>
            </a:r>
            <a:r>
              <a:rPr lang="es-MX" dirty="0" err="1" smtClean="0"/>
              <a:t>fade</a:t>
            </a:r>
            <a:r>
              <a:rPr lang="es-MX" dirty="0" smtClean="0"/>
              <a:t> in, corte directo, mezcla, etc.)</a:t>
            </a:r>
          </a:p>
          <a:p>
            <a:r>
              <a:rPr lang="es-MX" dirty="0" smtClean="0"/>
              <a:t>Texto para cada locutor o actor y anotaciones previas a sus parlamentos , en las que se explica la intención o emoción que deben dar a su diálogo.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Debe contener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Cómo, cuándo y cuánto tiempo se escuchará la música de fondo, si se desvanecerá lentamente, etc., lo mismo para los </a:t>
            </a:r>
            <a:r>
              <a:rPr lang="es-MX" dirty="0" err="1" smtClean="0"/>
              <a:t>Fx</a:t>
            </a:r>
            <a:r>
              <a:rPr lang="es-MX" dirty="0" smtClean="0"/>
              <a:t> de sonido.</a:t>
            </a:r>
          </a:p>
          <a:p>
            <a:r>
              <a:rPr lang="es-MX" dirty="0" smtClean="0"/>
              <a:t>Indicaciones a control de los micrófonos necesarios para crear en el estudio los </a:t>
            </a:r>
            <a:r>
              <a:rPr lang="es-MX" dirty="0" err="1" smtClean="0"/>
              <a:t>fx</a:t>
            </a:r>
            <a:r>
              <a:rPr lang="es-MX" dirty="0" smtClean="0"/>
              <a:t> de sonido.</a:t>
            </a:r>
          </a:p>
          <a:p>
            <a:r>
              <a:rPr lang="es-MX" dirty="0" smtClean="0"/>
              <a:t>Indicaciones a control de los </a:t>
            </a:r>
            <a:r>
              <a:rPr lang="es-MX" dirty="0" err="1" smtClean="0"/>
              <a:t>inserts</a:t>
            </a:r>
            <a:r>
              <a:rPr lang="es-MX" dirty="0" smtClean="0"/>
              <a:t> con su respectiva fuente de sonido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Debe contener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Cabecera del guión, en donde se escribe el nombre del programa y el nombre del productor (a veces del director), la duración del programa y el día de transmisión.</a:t>
            </a:r>
          </a:p>
          <a:p>
            <a:r>
              <a:rPr lang="es-MX" dirty="0" smtClean="0"/>
              <a:t>Número de páginas y de líneas del texto (dependiendo el modelo)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Debe contener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Escribir la página por un solo lado</a:t>
            </a:r>
          </a:p>
          <a:p>
            <a:r>
              <a:rPr lang="es-MX" dirty="0" smtClean="0"/>
              <a:t>Escribir a espacio y medio, </a:t>
            </a:r>
            <a:r>
              <a:rPr lang="es-MX" dirty="0" err="1" smtClean="0"/>
              <a:t>Arial</a:t>
            </a:r>
            <a:r>
              <a:rPr lang="es-MX" dirty="0" smtClean="0"/>
              <a:t>, 12 puntos</a:t>
            </a:r>
          </a:p>
          <a:p>
            <a:r>
              <a:rPr lang="es-MX" dirty="0" smtClean="0"/>
              <a:t>Evitar cortar párrafos de página a página, si termina una página y queda parte de un párrafo recorra el párrafo a la siguiente página.</a:t>
            </a:r>
          </a:p>
          <a:p>
            <a:r>
              <a:rPr lang="es-MX" dirty="0" smtClean="0"/>
              <a:t>Indicaciones al operador con mayúsculas, subrayado y en negritas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Consejos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Indicaciones a los locutores, de preferencia utilizar nombres de los personajes o locutores, esto con mayúsculas; texto que leerá en altas y bajas</a:t>
            </a:r>
          </a:p>
          <a:p>
            <a:r>
              <a:rPr lang="es-MX" dirty="0" smtClean="0"/>
              <a:t>Utilizar acotaciones entre paréntesis y con mayúsculas, aconsejo utilizar signos de interrogación y de admiración</a:t>
            </a:r>
          </a:p>
          <a:p>
            <a:r>
              <a:rPr lang="es-MX" dirty="0" smtClean="0"/>
              <a:t>Tachar claramente los errores, o, si hay tiempo repetir la página donde se encuentren.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Consejos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Limpieza y orden disminuyen errores de lectura.</a:t>
            </a:r>
          </a:p>
          <a:p>
            <a:r>
              <a:rPr lang="es-MX" dirty="0" smtClean="0"/>
              <a:t>Sacar copias para todos los involucrados (locutores, productor, y operador).</a:t>
            </a:r>
          </a:p>
          <a:p>
            <a:r>
              <a:rPr lang="es-MX" dirty="0" smtClean="0"/>
              <a:t>Incluir en cada página el nombre de la producción, la estación  y el número de página.</a:t>
            </a:r>
          </a:p>
          <a:p>
            <a:r>
              <a:rPr lang="es-MX" dirty="0" smtClean="0"/>
              <a:t>No engrapar ni usar clips.</a:t>
            </a:r>
          </a:p>
          <a:p>
            <a:r>
              <a:rPr lang="es-MX" dirty="0" smtClean="0"/>
              <a:t>Las mayúsculas también llevan tilde.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Consejos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Marcador de contenido" descr="Urquiz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049" y="1481138"/>
            <a:ext cx="7779165" cy="564905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</a:t>
            </a:r>
            <a:r>
              <a:rPr lang="es-MX" dirty="0" err="1" smtClean="0"/>
              <a:t>Urquizo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445</Words>
  <Application>Microsoft Office PowerPoint</Application>
  <PresentationFormat>Presentación en pantalla (4:3)</PresentationFormat>
  <Paragraphs>48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Concurrencia</vt:lpstr>
      <vt:lpstr>Convenciones de Diagramación</vt:lpstr>
      <vt:lpstr>Definición</vt:lpstr>
      <vt:lpstr>Debe contener</vt:lpstr>
      <vt:lpstr>Debe contener</vt:lpstr>
      <vt:lpstr>Debe contener</vt:lpstr>
      <vt:lpstr>Consejos</vt:lpstr>
      <vt:lpstr>Consejos</vt:lpstr>
      <vt:lpstr>Consejos</vt:lpstr>
      <vt:lpstr>Modelo Urquizo</vt:lpstr>
      <vt:lpstr>Modelo Kaplún </vt:lpstr>
      <vt:lpstr>Modelo McLeish</vt:lpstr>
      <vt:lpstr>Modelo Extremoso o dos columnas</vt:lpstr>
      <vt:lpstr>Modelo Radio Educación</vt:lpstr>
      <vt:lpstr>Tomado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Convenciones de Diagramación</dc:title>
  <dc:creator>Antonio</dc:creator>
  <cp:lastModifiedBy>Antonio</cp:lastModifiedBy>
  <cp:revision>22</cp:revision>
  <dcterms:created xsi:type="dcterms:W3CDTF">2010-04-20T15:47:14Z</dcterms:created>
  <dcterms:modified xsi:type="dcterms:W3CDTF">2010-04-21T00:46:17Z</dcterms:modified>
</cp:coreProperties>
</file>