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9F200B1-2F11-4690-A030-6AE6FE067CC7}" type="datetimeFigureOut">
              <a:rPr lang="es-MX" smtClean="0"/>
              <a:t>19/04/2010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28AE305-0F11-4634-93B9-8D9BED358E2D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Convenciones de continuidad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MX" dirty="0" smtClean="0"/>
              <a:t>Universidad Nacional Autónoma de México</a:t>
            </a:r>
          </a:p>
          <a:p>
            <a:r>
              <a:rPr lang="es-MX" dirty="0" smtClean="0"/>
              <a:t>Facultad de Estudios Superiores</a:t>
            </a:r>
          </a:p>
          <a:p>
            <a:r>
              <a:rPr lang="es-MX" dirty="0" smtClean="0"/>
              <a:t>Aragón</a:t>
            </a:r>
          </a:p>
          <a:p>
            <a:r>
              <a:rPr lang="es-MX" dirty="0" smtClean="0"/>
              <a:t>Lic. José Antonio Zavaleta Landa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Definición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Convenciones que  someten el programa a una conveniente separación/integración y ritmo de sus partes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Se recomienda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Dividir el material sonoro en: </a:t>
            </a:r>
          </a:p>
          <a:p>
            <a:r>
              <a:rPr lang="es-MX" dirty="0" smtClean="0"/>
              <a:t>Escenas (mínima unidad de significación)</a:t>
            </a:r>
          </a:p>
          <a:p>
            <a:r>
              <a:rPr lang="es-MX" dirty="0" smtClean="0"/>
              <a:t>Secuencias </a:t>
            </a:r>
          </a:p>
          <a:p>
            <a:r>
              <a:rPr lang="es-MX" dirty="0" smtClean="0"/>
              <a:t>Partes o Actos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Principales Convenciones de Continuidad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 smtClean="0"/>
              <a:t>Apertura o Rúbrica 	/Cierre o Rúbrica de cierre</a:t>
            </a:r>
          </a:p>
          <a:p>
            <a:r>
              <a:rPr lang="es-MX" dirty="0" err="1" smtClean="0"/>
              <a:t>Intróito</a:t>
            </a:r>
            <a:r>
              <a:rPr lang="es-MX" dirty="0" smtClean="0"/>
              <a:t>		/ 	Epílogo</a:t>
            </a:r>
          </a:p>
          <a:p>
            <a:r>
              <a:rPr lang="es-MX" dirty="0" smtClean="0"/>
              <a:t>Cortina (separar partes o actos)</a:t>
            </a:r>
          </a:p>
          <a:p>
            <a:r>
              <a:rPr lang="es-MX" dirty="0" smtClean="0"/>
              <a:t>Puente (Separa secuencias)</a:t>
            </a:r>
          </a:p>
          <a:p>
            <a:r>
              <a:rPr lang="es-MX" dirty="0" smtClean="0"/>
              <a:t>Ráfaga (separa escenas)</a:t>
            </a:r>
          </a:p>
          <a:p>
            <a:r>
              <a:rPr lang="es-MX" dirty="0" smtClean="0"/>
              <a:t>Golpe</a:t>
            </a:r>
          </a:p>
          <a:p>
            <a:r>
              <a:rPr lang="es-MX" dirty="0" err="1" smtClean="0"/>
              <a:t>Segue</a:t>
            </a:r>
            <a:r>
              <a:rPr lang="es-MX" dirty="0" smtClean="0"/>
              <a:t> (cuando un sonido sigue a otro sin cambio de nivel o pausa)</a:t>
            </a:r>
          </a:p>
          <a:p>
            <a:r>
              <a:rPr lang="es-MX" dirty="0" smtClean="0"/>
              <a:t>Flashback	/	</a:t>
            </a:r>
            <a:r>
              <a:rPr lang="es-MX" dirty="0" err="1" smtClean="0"/>
              <a:t>Flashforward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Sonidos de Puntuación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Sirven para mejorar la respiración, semejante a l texto escrito se utilizan como punto y seguido, punto y aparte, comas, punto y coma, comillas, paréntesis, etc.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Principales sonidos de puntuación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Música</a:t>
            </a:r>
          </a:p>
          <a:p>
            <a:r>
              <a:rPr lang="es-MX" dirty="0" err="1" smtClean="0"/>
              <a:t>Fx</a:t>
            </a:r>
            <a:r>
              <a:rPr lang="es-MX" dirty="0" smtClean="0"/>
              <a:t> de sonido</a:t>
            </a:r>
          </a:p>
          <a:p>
            <a:r>
              <a:rPr lang="es-MX" dirty="0" smtClean="0"/>
              <a:t>Silencios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Tomado de: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Curiel, Fernando</a:t>
            </a:r>
            <a:endParaRPr lang="es-MX" dirty="0" smtClean="0"/>
          </a:p>
          <a:p>
            <a:r>
              <a:rPr lang="es-ES" i="1" dirty="0" smtClean="0"/>
              <a:t>La escritura radiofónica. Manual para guionistas</a:t>
            </a:r>
            <a:endParaRPr lang="es-MX" dirty="0" smtClean="0"/>
          </a:p>
          <a:p>
            <a:r>
              <a:rPr lang="es-ES" dirty="0" smtClean="0"/>
              <a:t>México, UNAM, 1984.</a:t>
            </a:r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</TotalTime>
  <Words>125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Viajes</vt:lpstr>
      <vt:lpstr>Convenciones de continuidad</vt:lpstr>
      <vt:lpstr>Definición</vt:lpstr>
      <vt:lpstr>Se recomienda</vt:lpstr>
      <vt:lpstr>Principales Convenciones de Continuidad</vt:lpstr>
      <vt:lpstr>Sonidos de Puntuación</vt:lpstr>
      <vt:lpstr>Principales sonidos de puntuación</vt:lpstr>
      <vt:lpstr>Tomado de: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Convenciones de continuidad</dc:title>
  <dc:creator>Antonio</dc:creator>
  <cp:lastModifiedBy>Antonio</cp:lastModifiedBy>
  <cp:revision>2</cp:revision>
  <dcterms:created xsi:type="dcterms:W3CDTF">2010-04-19T23:16:15Z</dcterms:created>
  <dcterms:modified xsi:type="dcterms:W3CDTF">2010-04-19T23:29:20Z</dcterms:modified>
</cp:coreProperties>
</file>